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4" r:id="rId6"/>
    <p:sldId id="275" r:id="rId7"/>
    <p:sldId id="258" r:id="rId8"/>
    <p:sldId id="265" r:id="rId9"/>
    <p:sldId id="266" r:id="rId10"/>
    <p:sldId id="276" r:id="rId11"/>
    <p:sldId id="267" r:id="rId12"/>
    <p:sldId id="260" r:id="rId13"/>
    <p:sldId id="268" r:id="rId14"/>
    <p:sldId id="277" r:id="rId15"/>
    <p:sldId id="261" r:id="rId16"/>
    <p:sldId id="272" r:id="rId17"/>
    <p:sldId id="273" r:id="rId18"/>
    <p:sldId id="274" r:id="rId19"/>
    <p:sldId id="262" r:id="rId20"/>
    <p:sldId id="271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slide" Target="../slides/slide7.xml"/><Relationship Id="rId1" Type="http://schemas.openxmlformats.org/officeDocument/2006/relationships/slide" Target="../slides/slide3.xml"/><Relationship Id="rId5" Type="http://schemas.openxmlformats.org/officeDocument/2006/relationships/slide" Target="../slides/slide19.xml"/><Relationship Id="rId4" Type="http://schemas.openxmlformats.org/officeDocument/2006/relationships/slide" Target="../slides/slide15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cloud.mail.ru/public/jV37/B5fseR4u9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s://cloud.mail.ru/public/Yvzc/VujYZEouV" TargetMode="External"/><Relationship Id="rId1" Type="http://schemas.openxmlformats.org/officeDocument/2006/relationships/hyperlink" Target="https://cloud.mail.ru/public/Qtna/VeJF52A8t" TargetMode="External"/><Relationship Id="rId6" Type="http://schemas.openxmlformats.org/officeDocument/2006/relationships/image" Target="../media/image10.png"/><Relationship Id="rId5" Type="http://schemas.openxmlformats.org/officeDocument/2006/relationships/hyperlink" Target="https://cloud.mail.ru/public/29nP/GobXb8447" TargetMode="External"/><Relationship Id="rId4" Type="http://schemas.openxmlformats.org/officeDocument/2006/relationships/hyperlink" Target="https://cloud.mail.ru/public/jSXD/HjXuPg38G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mail.ru/public/3Xqa/W34hj4x9Y" TargetMode="External"/><Relationship Id="rId2" Type="http://schemas.openxmlformats.org/officeDocument/2006/relationships/hyperlink" Target="https://cloud.mail.ru/public/Xttg/HAbJ6FFfz" TargetMode="External"/><Relationship Id="rId1" Type="http://schemas.openxmlformats.org/officeDocument/2006/relationships/hyperlink" Target="https://cloud.mail.ru/public/Pw3Q/JfFCKsugr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hyperlink" Target="https://cloud.mail.ru/public/VuS4/rKzz29DT7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mail.ru/public/kMek/1KqZyFCYj" TargetMode="External"/><Relationship Id="rId7" Type="http://schemas.openxmlformats.org/officeDocument/2006/relationships/image" Target="../media/image18.jpeg"/><Relationship Id="rId2" Type="http://schemas.openxmlformats.org/officeDocument/2006/relationships/hyperlink" Target="https://cloud.mail.ru/public/VFEC/GFythsGAg" TargetMode="External"/><Relationship Id="rId1" Type="http://schemas.openxmlformats.org/officeDocument/2006/relationships/hyperlink" Target="https://cloud.mail.ru/public/nCma/58ENJDgtk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cloud.mail.ru/public/GHqa/j23eGSVXK" TargetMode="Externa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mail.ru/public/eZZd/azHjMBn7N" TargetMode="External"/><Relationship Id="rId2" Type="http://schemas.openxmlformats.org/officeDocument/2006/relationships/hyperlink" Target="https://cloud.mail.ru/public/rgGX/aedf7soYe" TargetMode="External"/><Relationship Id="rId1" Type="http://schemas.openxmlformats.org/officeDocument/2006/relationships/hyperlink" Target="https://cloud.mail.ru/public/b6zG/h4vKShhQu" TargetMode="External"/><Relationship Id="rId6" Type="http://schemas.openxmlformats.org/officeDocument/2006/relationships/image" Target="../media/image17.png"/><Relationship Id="rId5" Type="http://schemas.openxmlformats.org/officeDocument/2006/relationships/hyperlink" Target="https://cloud.mail.ru/public/3do9/QAsdSSQj6" TargetMode="External"/><Relationship Id="rId4" Type="http://schemas.openxmlformats.org/officeDocument/2006/relationships/hyperlink" Target="https://cloud.mail.ru/public/LdoT/A2ahuAEyx/%D0%97%D0%B4%D0%BE%D1%80%D0%BE%D0%B2%D1%8C%D0%B5%D1%81%D0%B1%D0%B5%D1%80%D0%B5%D0%B3%D0%B0%D1%8E%D1%89%D0%B8%D0%B5%20%D0%BC%D0%B5%D1%82%D0%BE%D0%B4%D0%B8%D0%BA%D0%B8%20%D0%BD%D0%B0%20%D1%83%D1%87%D0%B5%D0%B1%D0%BD%D0%BE%D0%BC%20%D0%B7%D0%B0%D0%BD%D1%8F%D1%82%D0%B8%D0%B8/%D0%A1%D0%B2%D0%B8%D1%82%D0%B8-%20%D0%B4%D0%B0%D1%80%D1%8B%20%D1%80%D0%B0%D0%B9%D1%81%D0%BA%D0%BE%D0%B3%D0%BE%20%D1%81%D0%B0%D0%B4%D0%B0.wmv" TargetMode="Externa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mail.ru/public/Koh7/PV3rdnZsG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s://cloud.mail.ru/public/LdoT/A2ahuAEyx/%D0%A4%D0%B8%D0%B7%D0%BA%D1%83%D0%BB%D1%8C%D1%82%D0%BC%D0%B8%D0%BD%D1%83%D1%82%D0%BA%D0%B8%20%D0%BD%D0%B0%20%D1%83%D1%87%D0%B5%D0%B1%D0%BD%D0%BE%D0%BC%20%D0%B7%D0%B0%D0%BD%D1%8F%D1%82%D0%B8%D0%B8/%D0%B0%D0%BF%D0%BB%D0%BE%D0%B4%D0%B8%D1%81%D0%BC%D0%B5%D0%BD%D1%82%D1%8B%20%D0%B7%D0%B4%D0%BE%D1%80%D0%BE%D0%B2%D1%8C%D1%8F.mp4" TargetMode="External"/><Relationship Id="rId1" Type="http://schemas.openxmlformats.org/officeDocument/2006/relationships/hyperlink" Target="https://cloud.mail.ru/public/Mv9b/8qFB5YxgX" TargetMode="External"/><Relationship Id="rId6" Type="http://schemas.openxmlformats.org/officeDocument/2006/relationships/image" Target="../media/image10.png"/><Relationship Id="rId5" Type="http://schemas.openxmlformats.org/officeDocument/2006/relationships/hyperlink" Target="https://cloud.mail.ru/public/rYuZ/WKiW4Li48" TargetMode="External"/><Relationship Id="rId4" Type="http://schemas.openxmlformats.org/officeDocument/2006/relationships/hyperlink" Target="https://cloud.mail.ru/public/fwH4/CHXjPBPqD" TargetMode="Externa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mail.ru/public/8fmh/6hRNQcfvy" TargetMode="External"/><Relationship Id="rId2" Type="http://schemas.openxmlformats.org/officeDocument/2006/relationships/hyperlink" Target="https://cloud.mail.ru/public/EMvs/TmdMu3rfa" TargetMode="External"/><Relationship Id="rId1" Type="http://schemas.openxmlformats.org/officeDocument/2006/relationships/hyperlink" Target="https://cloud.mail.ru/public/LdoT/A2ahuAEyx/%D0%A4%D0%B8%D0%B7%D0%BA%D1%83%D0%BB%D1%8C%D1%82%D0%BC%D0%B8%D0%BD%D1%83%D1%82%D0%BA%D0%B8%20%D0%BD%D0%B0%20%D1%83%D1%87%D0%B5%D0%B1%D0%BD%D0%BE%D0%BC%20%D0%B7%D0%B0%D0%BD%D1%8F%D1%82%D0%B8%D0%B8/%D0%A4%D0%B8%D0%B7%D0%BC%D0%B8%D0%BD%D1%83%D1%82%D0%BA%D0%B0%20%D0%9A%D0%9E%D0%A1%D0%9C%D0%98%D0%A7%D0%95%D0%A1%D0%9A%D0%90%D0%AF.mp4" TargetMode="External"/><Relationship Id="rId6" Type="http://schemas.openxmlformats.org/officeDocument/2006/relationships/image" Target="../media/image11.png"/><Relationship Id="rId5" Type="http://schemas.openxmlformats.org/officeDocument/2006/relationships/hyperlink" Target="https://cloud.mail.ru/public/KxZH/HftjaK6KD" TargetMode="External"/><Relationship Id="rId4" Type="http://schemas.openxmlformats.org/officeDocument/2006/relationships/hyperlink" Target="https://cloud.mail.ru/public/FCaK/HoCzT1bLt" TargetMode="External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hyperlink" Target="https://cloud.mail.ru/public/LdoT/A2ahuAEyx/%D0%97%D0%B4%D0%BE%D1%80%D0%BE%D0%B2%D1%8C%D0%B5%20%D0%B8%20%D0%BA%D0%BE%D0%BC%D0%BF%D1%8C%D1%8E%D1%82%D0%B5%D1%80/%D0%B3%D0%B8%D0%BC%D0%BD%D0%B0%D1%81%D1%82%D0%B8%D0%BA%D0%B0%20%D0%B4%D0%BB%D1%8F%20%D0%B3%D0%BB%D0%B0%D0%B7.mp4" TargetMode="External"/><Relationship Id="rId3" Type="http://schemas.openxmlformats.org/officeDocument/2006/relationships/hyperlink" Target="https://cloud.mail.ru/public/LdoT/A2ahuAEyx/%D0%97%D0%B4%D0%BE%D1%80%D0%BE%D0%B2%D1%8C%D0%B5%20%D0%B8%20%D0%BA%D0%BE%D0%BC%D0%BF%D1%8C%D1%8E%D1%82%D0%B5%D1%80/%D0%96%D0%B8%D0%B7%D0%BD%D1%8C%20%D0%98%D0%BD%D1%82%D0%B5%D1%80%D0%BD%D0%B5%D1%82-%D0%BF%D0%BE%D0%BB%D1%8C%D0%B7%D0%BE%D0%B2%D0%B0%D1%82%D0%B5%D0%BB%D1%8F.mpg" TargetMode="External"/><Relationship Id="rId7" Type="http://schemas.openxmlformats.org/officeDocument/2006/relationships/hyperlink" Target="https://cloud.mail.ru/public/vH4f/gmHj1PaqF" TargetMode="External"/><Relationship Id="rId2" Type="http://schemas.openxmlformats.org/officeDocument/2006/relationships/hyperlink" Target="https://cloud.mail.ru/public/LdoT/A2ahuAEyx/%D0%97%D0%B4%D0%BE%D1%80%D0%BE%D0%B2%D1%8C%D0%B5%20%D0%B8%20%D0%BA%D0%BE%D0%BC%D0%BF%D1%8C%D1%8E%D1%82%D0%B5%D1%80/%D0%A1%D0%BF%D0%B8%D1%80%D0%B0%D0%BB%D1%8C%20%D0%94%D0%BB%D1%8F%20%D0%A3%D0%BB%D1%83%D1%87%D1%88%D0%B5%D0%BD%D0%B8%D1%8F%20%D0%97%D1%80%D0%B5%D0%BD%D0%B8%D1%8F%20%D0%B8%20%D0%A0%D0%B0%D1%81%D1%81%D0%BB%D0%B0%D0%B1%D0%BB%D0%B5%D0%BD%D0%B8%D1%8F%20%D0%93%D0%BB%D0%B0%D0%B7.mp4" TargetMode="External"/><Relationship Id="rId1" Type="http://schemas.openxmlformats.org/officeDocument/2006/relationships/hyperlink" Target="https://cloud.mail.ru/public/gLde/aY2CkzLtd" TargetMode="External"/><Relationship Id="rId6" Type="http://schemas.openxmlformats.org/officeDocument/2006/relationships/hyperlink" Target="https://cloud.mail.ru/public/oWW4/iZyN9pmkR" TargetMode="External"/><Relationship Id="rId5" Type="http://schemas.openxmlformats.org/officeDocument/2006/relationships/hyperlink" Target="https://cloud.mail.ru/public/LdoT/A2ahuAEyx/%D0%97%D0%B4%D0%BE%D1%80%D0%BE%D0%B2%D1%8C%D0%B5%20%D0%B8%20%D0%BA%D0%BE%D0%BC%D0%BF%D1%8C%D1%8E%D1%82%D0%B5%D1%80/%D0%9C%D0%B8%D0%BD%D1%83%D1%82%D0%BA%D0%B0%20%D0%B7%D0%B4%D0%BE%D1%80%D0%BE%D0%B2%D1%8C%D1%8F.MOV" TargetMode="External"/><Relationship Id="rId10" Type="http://schemas.openxmlformats.org/officeDocument/2006/relationships/image" Target="../media/image12.png"/><Relationship Id="rId4" Type="http://schemas.openxmlformats.org/officeDocument/2006/relationships/hyperlink" Target="https://cloud.mail.ru/public/oZWy/7pv9ZVF94" TargetMode="External"/><Relationship Id="rId9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hyperlink" Target="https://cloud.mail.ru/public/29nP/GobXb8447" TargetMode="External"/><Relationship Id="rId3" Type="http://schemas.openxmlformats.org/officeDocument/2006/relationships/hyperlink" Target="https://cloud.mail.ru/public/Yvzc/VujYZEouV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hyperlink" Target="https://cloud.mail.ru/public/Qtna/VeJF52A8t" TargetMode="External"/><Relationship Id="rId6" Type="http://schemas.openxmlformats.org/officeDocument/2006/relationships/hyperlink" Target="https://cloud.mail.ru/public/jSXD/HjXuPg38G" TargetMode="External"/><Relationship Id="rId5" Type="http://schemas.openxmlformats.org/officeDocument/2006/relationships/hyperlink" Target="https://cloud.mail.ru/public/jV37/B5fseR4u9" TargetMode="External"/><Relationship Id="rId4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mail.ru/public/3Xqa/W34hj4x9Y" TargetMode="External"/><Relationship Id="rId2" Type="http://schemas.openxmlformats.org/officeDocument/2006/relationships/image" Target="../media/image11.png"/><Relationship Id="rId1" Type="http://schemas.openxmlformats.org/officeDocument/2006/relationships/hyperlink" Target="https://cloud.mail.ru/public/Pw3Q/JfFCKsugr" TargetMode="External"/><Relationship Id="rId6" Type="http://schemas.openxmlformats.org/officeDocument/2006/relationships/hyperlink" Target="https://cloud.mail.ru/public/Xttg/HAbJ6FFfz" TargetMode="External"/><Relationship Id="rId5" Type="http://schemas.openxmlformats.org/officeDocument/2006/relationships/hyperlink" Target="https://cloud.mail.ru/public/VuS4/rKzz29DT7" TargetMode="External"/><Relationship Id="rId4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mail.ru/public/VFEC/GFythsGAg" TargetMode="External"/><Relationship Id="rId7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hyperlink" Target="https://cloud.mail.ru/public/nCma/58ENJDgtk" TargetMode="External"/><Relationship Id="rId6" Type="http://schemas.openxmlformats.org/officeDocument/2006/relationships/hyperlink" Target="https://cloud.mail.ru/public/GHqa/j23eGSVXK" TargetMode="External"/><Relationship Id="rId5" Type="http://schemas.openxmlformats.org/officeDocument/2006/relationships/hyperlink" Target="https://cloud.mail.ru/public/kMek/1KqZyFCYj" TargetMode="External"/><Relationship Id="rId4" Type="http://schemas.openxmlformats.org/officeDocument/2006/relationships/image" Target="../media/image17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mail.ru/public/rgGX/aedf7soYe" TargetMode="External"/><Relationship Id="rId2" Type="http://schemas.openxmlformats.org/officeDocument/2006/relationships/image" Target="../media/image17.png"/><Relationship Id="rId1" Type="http://schemas.openxmlformats.org/officeDocument/2006/relationships/hyperlink" Target="https://cloud.mail.ru/public/b6zG/h4vKShhQu" TargetMode="External"/><Relationship Id="rId6" Type="http://schemas.openxmlformats.org/officeDocument/2006/relationships/hyperlink" Target="https://cloud.mail.ru/public/3do9/QAsdSSQj6" TargetMode="External"/><Relationship Id="rId5" Type="http://schemas.openxmlformats.org/officeDocument/2006/relationships/hyperlink" Target="https://cloud.mail.ru/public/LdoT/A2ahuAEyx/%D0%97%D0%B4%D0%BE%D1%80%D0%BE%D0%B2%D1%8C%D0%B5%D1%81%D0%B1%D0%B5%D1%80%D0%B5%D0%B3%D0%B0%D1%8E%D1%89%D0%B8%D0%B5%20%D0%BC%D0%B5%D1%82%D0%BE%D0%B4%D0%B8%D0%BA%D0%B8%20%D0%BD%D0%B0%20%D1%83%D1%87%D0%B5%D0%B1%D0%BD%D0%BE%D0%BC%20%D0%B7%D0%B0%D0%BD%D1%8F%D1%82%D0%B8%D0%B8/%D0%A1%D0%B2%D0%B8%D1%82%D0%B8-%20%D0%B4%D0%B0%D1%80%D1%8B%20%D1%80%D0%B0%D0%B9%D1%81%D0%BA%D0%BE%D0%B3%D0%BE%20%D1%81%D0%B0%D0%B4%D0%B0.wmv" TargetMode="External"/><Relationship Id="rId4" Type="http://schemas.openxmlformats.org/officeDocument/2006/relationships/hyperlink" Target="https://cloud.mail.ru/public/eZZd/azHjMBn7N" TargetMode="External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mail.ru/public/Mv9b/8qFB5YxgX" TargetMode="External"/><Relationship Id="rId7" Type="http://schemas.openxmlformats.org/officeDocument/2006/relationships/hyperlink" Target="https://cloud.mail.ru/public/fwH4/CHXjPBPqD" TargetMode="External"/><Relationship Id="rId2" Type="http://schemas.openxmlformats.org/officeDocument/2006/relationships/image" Target="../media/image10.png"/><Relationship Id="rId1" Type="http://schemas.openxmlformats.org/officeDocument/2006/relationships/hyperlink" Target="https://cloud.mail.ru/public/rYuZ/WKiW4Li48" TargetMode="External"/><Relationship Id="rId6" Type="http://schemas.openxmlformats.org/officeDocument/2006/relationships/hyperlink" Target="https://cloud.mail.ru/public/Koh7/PV3rdnZsG" TargetMode="External"/><Relationship Id="rId5" Type="http://schemas.openxmlformats.org/officeDocument/2006/relationships/hyperlink" Target="https://cloud.mail.ru/public/LdoT/A2ahuAEyx/%D0%A4%D0%B8%D0%B7%D0%BA%D1%83%D0%BB%D1%8C%D1%82%D0%BC%D0%B8%D0%BD%D1%83%D1%82%D0%BA%D0%B8%20%D0%BD%D0%B0%20%D1%83%D1%87%D0%B5%D0%B1%D0%BD%D0%BE%D0%BC%20%D0%B7%D0%B0%D0%BD%D1%8F%D1%82%D0%B8%D0%B8/%D0%B0%D0%BF%D0%BB%D0%BE%D0%B4%D0%B8%D1%81%D0%BC%D0%B5%D0%BD%D1%82%D1%8B%20%D0%B7%D0%B4%D0%BE%D1%80%D0%BE%D0%B2%D1%8C%D1%8F.mp4" TargetMode="External"/><Relationship Id="rId4" Type="http://schemas.openxmlformats.org/officeDocument/2006/relationships/image" Target="../media/image11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loud.mail.ru/public/EMvs/TmdMu3rfa" TargetMode="External"/><Relationship Id="rId1" Type="http://schemas.openxmlformats.org/officeDocument/2006/relationships/hyperlink" Target="https://cloud.mail.ru/public/LdoT/A2ahuAEyx/%D0%A4%D0%B8%D0%B7%D0%BA%D1%83%D0%BB%D1%8C%D1%82%D0%BC%D0%B8%D0%BD%D1%83%D1%82%D0%BA%D0%B8%20%D0%BD%D0%B0%20%D1%83%D1%87%D0%B5%D0%B1%D0%BD%D0%BE%D0%BC%20%D0%B7%D0%B0%D0%BD%D1%8F%D1%82%D0%B8%D0%B8/%D0%A4%D0%B8%D0%B7%D0%BC%D0%B8%D0%BD%D1%83%D1%82%D0%BA%D0%B0%20%D0%9A%D0%9E%D0%A1%D0%9C%D0%98%D0%A7%D0%95%D0%A1%D0%9A%D0%90%D0%AF.mp4" TargetMode="External"/><Relationship Id="rId6" Type="http://schemas.openxmlformats.org/officeDocument/2006/relationships/hyperlink" Target="https://cloud.mail.ru/public/8fmh/6hRNQcfvy" TargetMode="External"/><Relationship Id="rId5" Type="http://schemas.openxmlformats.org/officeDocument/2006/relationships/hyperlink" Target="https://cloud.mail.ru/public/KxZH/HftjaK6KD" TargetMode="External"/><Relationship Id="rId4" Type="http://schemas.openxmlformats.org/officeDocument/2006/relationships/hyperlink" Target="https://cloud.mail.ru/public/FCaK/HoCzT1bLt" TargetMode="External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hyperlink" Target="https://cloud.mail.ru/public/oZWy/7pv9ZVF94" TargetMode="External"/><Relationship Id="rId2" Type="http://schemas.openxmlformats.org/officeDocument/2006/relationships/hyperlink" Target="https://cloud.mail.ru/public/LdoT/A2ahuAEyx/%D0%97%D0%B4%D0%BE%D1%80%D0%BE%D0%B2%D1%8C%D0%B5%20%D0%B8%20%D0%BA%D0%BE%D0%BC%D0%BF%D1%8C%D1%8E%D1%82%D0%B5%D1%80/%D0%B3%D0%B8%D0%BC%D0%BD%D0%B0%D1%81%D1%82%D0%B8%D0%BA%D0%B0%20%D0%B4%D0%BB%D1%8F%20%D0%B3%D0%BB%D0%B0%D0%B7.mp4" TargetMode="External"/><Relationship Id="rId1" Type="http://schemas.openxmlformats.org/officeDocument/2006/relationships/hyperlink" Target="https://cloud.mail.ru/public/vH4f/gmHj1PaqF" TargetMode="External"/><Relationship Id="rId6" Type="http://schemas.openxmlformats.org/officeDocument/2006/relationships/hyperlink" Target="https://cloud.mail.ru/public/LdoT/A2ahuAEyx/%D0%97%D0%B4%D0%BE%D1%80%D0%BE%D0%B2%D1%8C%D0%B5%20%D0%B8%20%D0%BA%D0%BE%D0%BC%D0%BF%D1%8C%D1%8E%D1%82%D0%B5%D1%80/%D0%96%D0%B8%D0%B7%D0%BD%D1%8C%20%D0%98%D0%BD%D1%82%D0%B5%D1%80%D0%BD%D0%B5%D1%82-%D0%BF%D0%BE%D0%BB%D1%8C%D0%B7%D0%BE%D0%B2%D0%B0%D1%82%D0%B5%D0%BB%D1%8F.mpg" TargetMode="External"/><Relationship Id="rId5" Type="http://schemas.openxmlformats.org/officeDocument/2006/relationships/hyperlink" Target="https://cloud.mail.ru/public/LdoT/A2ahuAEyx/%D0%97%D0%B4%D0%BE%D1%80%D0%BE%D0%B2%D1%8C%D0%B5%20%D0%B8%20%D0%BA%D0%BE%D0%BC%D0%BF%D1%8C%D1%8E%D1%82%D0%B5%D1%80/%D0%A1%D0%BF%D0%B8%D1%80%D0%B0%D0%BB%D1%8C%20%D0%94%D0%BB%D1%8F%20%D0%A3%D0%BB%D1%83%D1%87%D1%88%D0%B5%D0%BD%D0%B8%D1%8F%20%D0%97%D1%80%D0%B5%D0%BD%D0%B8%D1%8F%20%D0%B8%20%D0%A0%D0%B0%D1%81%D1%81%D0%BB%D0%B0%D0%B1%D0%BB%D0%B5%D0%BD%D0%B8%D1%8F%20%D0%93%D0%BB%D0%B0%D0%B7.mp4" TargetMode="External"/><Relationship Id="rId10" Type="http://schemas.openxmlformats.org/officeDocument/2006/relationships/hyperlink" Target="https://cloud.mail.ru/public/oWW4/iZyN9pmkR" TargetMode="External"/><Relationship Id="rId4" Type="http://schemas.openxmlformats.org/officeDocument/2006/relationships/hyperlink" Target="https://cloud.mail.ru/public/gLde/aY2CkzLtd" TargetMode="External"/><Relationship Id="rId9" Type="http://schemas.openxmlformats.org/officeDocument/2006/relationships/hyperlink" Target="https://cloud.mail.ru/public/LdoT/A2ahuAEyx/%D0%97%D0%B4%D0%BE%D1%80%D0%BE%D0%B2%D1%8C%D0%B5%20%D0%B8%20%D0%BA%D0%BE%D0%BC%D0%BF%D1%8C%D1%8E%D1%82%D0%B5%D1%80/%D0%9C%D0%B8%D0%BD%D1%83%D1%82%D0%BA%D0%B0%20%D0%B7%D0%B4%D0%BE%D1%80%D0%BE%D0%B2%D1%8C%D1%8F.MOV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1B02D7-76F5-465B-BC69-CF6E5AA135A2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7B1EAC-3E8E-43F0-9FE5-8CC40FA9C5A7}">
      <dgm:prSet phldrT="[Текст]"/>
      <dgm:spPr>
        <a:solidFill>
          <a:srgbClr val="339933"/>
        </a:solidFill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hlinkClick xmlns:r="http://schemas.openxmlformats.org/officeDocument/2006/relationships" r:id="rId1" action="ppaction://hlinksldjump"/>
            </a:rPr>
            <a:t>ПСИХОЛОГИЧЕСКИЙ </a:t>
          </a:r>
          <a:b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hlinkClick xmlns:r="http://schemas.openxmlformats.org/officeDocument/2006/relationships" r:id="rId1" action="ppaction://hlinksldjump"/>
            </a:rPr>
          </a:b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hlinkClick xmlns:r="http://schemas.openxmlformats.org/officeDocument/2006/relationships" r:id="rId1" action="ppaction://hlinksldjump"/>
            </a:rPr>
            <a:t>АСПЕКТ СОЗДАНИЯ ЗДОРОВЬЕСБЕРЕГАЮЩЕЙ ОБРАЗОВАТЕЛЬНОЙ СРЕДЫ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19D0BC3-BC45-47E9-B268-6B8E73E7F17F}" type="parTrans" cxnId="{CD4CCBB6-C7E4-4BA1-BBDA-ED56050A03C6}">
      <dgm:prSet/>
      <dgm:spPr/>
      <dgm:t>
        <a:bodyPr/>
        <a:lstStyle/>
        <a:p>
          <a:endParaRPr lang="ru-RU"/>
        </a:p>
      </dgm:t>
    </dgm:pt>
    <dgm:pt modelId="{213C2236-DAA1-4F77-A623-8AD9D9A2E05B}" type="sibTrans" cxnId="{CD4CCBB6-C7E4-4BA1-BBDA-ED56050A03C6}">
      <dgm:prSet/>
      <dgm:spPr/>
      <dgm:t>
        <a:bodyPr/>
        <a:lstStyle/>
        <a:p>
          <a:endParaRPr lang="ru-RU"/>
        </a:p>
      </dgm:t>
    </dgm:pt>
    <dgm:pt modelId="{BDE87EC3-0F30-45C2-95B1-2E14DC0EE340}">
      <dgm:prSet phldrT="[Текст]"/>
      <dgm:spPr>
        <a:solidFill>
          <a:srgbClr val="0070C0"/>
        </a:solidFill>
      </dgm:spPr>
      <dgm:t>
        <a:bodyPr/>
        <a:lstStyle/>
        <a:p>
          <a:pPr>
            <a:lnSpc>
              <a:spcPct val="120000"/>
            </a:lnSpc>
          </a:pP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hlinkClick xmlns:r="http://schemas.openxmlformats.org/officeDocument/2006/relationships" r:id="rId3" action="ppaction://hlinksldjump"/>
            </a:rPr>
            <a:t>ФИЗКУЛЬТМИНУТКИ</a:t>
          </a:r>
          <a:b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hlinkClick xmlns:r="http://schemas.openxmlformats.org/officeDocument/2006/relationships" r:id="rId3" action="ppaction://hlinksldjump"/>
            </a:rPr>
          </a:b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hlinkClick xmlns:r="http://schemas.openxmlformats.org/officeDocument/2006/relationships" r:id="rId3" action="ppaction://hlinksldjump"/>
            </a:rPr>
            <a:t>НА УЧЕБНОМ ЗАНЯТИИ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</dgm:t>
    </dgm:pt>
    <dgm:pt modelId="{49EFD19E-86E1-40A2-8748-5D2678BCBFAF}" type="parTrans" cxnId="{72C5D85F-DEC9-4E56-8C91-898738179B36}">
      <dgm:prSet/>
      <dgm:spPr/>
      <dgm:t>
        <a:bodyPr/>
        <a:lstStyle/>
        <a:p>
          <a:endParaRPr lang="ru-RU"/>
        </a:p>
      </dgm:t>
    </dgm:pt>
    <dgm:pt modelId="{A6DEAD36-F60A-433F-84C3-F7F19A0C5B82}" type="sibTrans" cxnId="{72C5D85F-DEC9-4E56-8C91-898738179B36}">
      <dgm:prSet/>
      <dgm:spPr/>
      <dgm:t>
        <a:bodyPr/>
        <a:lstStyle/>
        <a:p>
          <a:endParaRPr lang="ru-RU"/>
        </a:p>
      </dgm:t>
    </dgm:pt>
    <dgm:pt modelId="{464FE071-ECDA-4801-A086-5B49C038F89B}">
      <dgm:prSet phldrT="[Текст]"/>
      <dgm:spPr>
        <a:solidFill>
          <a:srgbClr val="C00000"/>
        </a:solidFill>
      </dgm:spPr>
      <dgm:t>
        <a:bodyPr/>
        <a:lstStyle/>
        <a:p>
          <a:pPr>
            <a:lnSpc>
              <a:spcPct val="120000"/>
            </a:lnSpc>
          </a:pP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hlinkClick xmlns:r="http://schemas.openxmlformats.org/officeDocument/2006/relationships" r:id="rId4" action="ppaction://hlinksldjump"/>
            </a:rPr>
            <a:t>ЗДОРОВЬЕ </a:t>
          </a:r>
          <a:b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hlinkClick xmlns:r="http://schemas.openxmlformats.org/officeDocument/2006/relationships" r:id="rId4" action="ppaction://hlinksldjump"/>
            </a:rPr>
          </a:b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hlinkClick xmlns:r="http://schemas.openxmlformats.org/officeDocument/2006/relationships" r:id="rId4" action="ppaction://hlinksldjump"/>
            </a:rPr>
            <a:t>И КОМПЬЮТЕР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</dgm:t>
    </dgm:pt>
    <dgm:pt modelId="{BBBC64D1-4B7B-4F97-8E6F-B64E7CBD3C47}" type="parTrans" cxnId="{14A48BAE-12BC-4CA7-A3D6-E14A50D13109}">
      <dgm:prSet/>
      <dgm:spPr/>
      <dgm:t>
        <a:bodyPr/>
        <a:lstStyle/>
        <a:p>
          <a:endParaRPr lang="ru-RU"/>
        </a:p>
      </dgm:t>
    </dgm:pt>
    <dgm:pt modelId="{3C710DE7-DC05-4078-BD41-5049070DE96A}" type="sibTrans" cxnId="{14A48BAE-12BC-4CA7-A3D6-E14A50D13109}">
      <dgm:prSet/>
      <dgm:spPr/>
      <dgm:t>
        <a:bodyPr/>
        <a:lstStyle/>
        <a:p>
          <a:endParaRPr lang="ru-RU"/>
        </a:p>
      </dgm:t>
    </dgm:pt>
    <dgm:pt modelId="{5DCB7FA5-C73D-4014-884F-5A9061360EE7}">
      <dgm:prSet phldrT="[Текст]"/>
      <dgm:spPr>
        <a:solidFill>
          <a:srgbClr val="339933"/>
        </a:solidFill>
      </dgm:spPr>
      <dgm:t>
        <a:bodyPr/>
        <a:lstStyle/>
        <a:p>
          <a:pPr>
            <a:lnSpc>
              <a:spcPct val="120000"/>
            </a:lnSpc>
          </a:pP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hlinkClick xmlns:r="http://schemas.openxmlformats.org/officeDocument/2006/relationships" r:id="rId5" action="ppaction://hlinksldjump"/>
            </a:rPr>
            <a:t>САЙТ СОХРАНЕНИЯ ЗДОРОВЬЯ</a:t>
          </a:r>
          <a:b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hlinkClick xmlns:r="http://schemas.openxmlformats.org/officeDocument/2006/relationships" r:id="rId5" action="ppaction://hlinksldjump"/>
            </a:rPr>
          </a:b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hlinkClick xmlns:r="http://schemas.openxmlformats.org/officeDocument/2006/relationships" r:id="rId5" action="ppaction://hlinksldjump"/>
            </a:rPr>
            <a:t>«ИНДЕКС ЗДОРОВЬЯ»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</dgm:t>
    </dgm:pt>
    <dgm:pt modelId="{F7F4DF10-7C86-4CC5-A40B-57C1EB9DA0CB}" type="parTrans" cxnId="{A4861CE3-1A69-4205-BEB4-945028DFE479}">
      <dgm:prSet/>
      <dgm:spPr/>
      <dgm:t>
        <a:bodyPr/>
        <a:lstStyle/>
        <a:p>
          <a:endParaRPr lang="ru-RU"/>
        </a:p>
      </dgm:t>
    </dgm:pt>
    <dgm:pt modelId="{58EB5B6A-5447-44F1-97EB-77D3BA0EF6B2}" type="sibTrans" cxnId="{A4861CE3-1A69-4205-BEB4-945028DFE479}">
      <dgm:prSet/>
      <dgm:spPr/>
      <dgm:t>
        <a:bodyPr/>
        <a:lstStyle/>
        <a:p>
          <a:endParaRPr lang="ru-RU"/>
        </a:p>
      </dgm:t>
    </dgm:pt>
    <dgm:pt modelId="{A8C6CEA2-8DBA-4347-A597-E82BA86ABC03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lnSpc>
              <a:spcPct val="120000"/>
            </a:lnSpc>
          </a:pP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hlinkClick xmlns:r="http://schemas.openxmlformats.org/officeDocument/2006/relationships" r:id="rId2" action="ppaction://hlinksldjump"/>
            </a:rPr>
            <a:t>ЗДОРОВЬЕСБЕРЕГАЮЩИЕ МЕТОДИКИ</a:t>
          </a:r>
          <a:b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hlinkClick xmlns:r="http://schemas.openxmlformats.org/officeDocument/2006/relationships" r:id="rId2" action="ppaction://hlinksldjump"/>
            </a:rPr>
          </a:b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hlinkClick xmlns:r="http://schemas.openxmlformats.org/officeDocument/2006/relationships" r:id="rId2" action="ppaction://hlinksldjump"/>
            </a:rPr>
            <a:t>НА УЧЕБНОМ ЗАНЯТИИ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</dgm:t>
    </dgm:pt>
    <dgm:pt modelId="{865B4871-3435-417F-8360-D2422E89210E}" type="parTrans" cxnId="{8F3257B8-AF75-47D3-998C-2C31D0297FA2}">
      <dgm:prSet/>
      <dgm:spPr/>
      <dgm:t>
        <a:bodyPr/>
        <a:lstStyle/>
        <a:p>
          <a:endParaRPr lang="ru-RU"/>
        </a:p>
      </dgm:t>
    </dgm:pt>
    <dgm:pt modelId="{8717BA4A-F091-4315-87AF-5E12AF932F51}" type="sibTrans" cxnId="{8F3257B8-AF75-47D3-998C-2C31D0297FA2}">
      <dgm:prSet/>
      <dgm:spPr/>
      <dgm:t>
        <a:bodyPr/>
        <a:lstStyle/>
        <a:p>
          <a:endParaRPr lang="ru-RU"/>
        </a:p>
      </dgm:t>
    </dgm:pt>
    <dgm:pt modelId="{E58A2C37-10B5-4088-A394-9F5218BCB7A3}" type="pres">
      <dgm:prSet presAssocID="{431B02D7-76F5-465B-BC69-CF6E5AA135A2}" presName="diagram" presStyleCnt="0">
        <dgm:presLayoutVars>
          <dgm:dir/>
          <dgm:resizeHandles val="exact"/>
        </dgm:presLayoutVars>
      </dgm:prSet>
      <dgm:spPr/>
    </dgm:pt>
    <dgm:pt modelId="{68541A64-5C00-4F0A-8942-E367836F9025}" type="pres">
      <dgm:prSet presAssocID="{2C7B1EAC-3E8E-43F0-9FE5-8CC40FA9C5A7}" presName="node" presStyleLbl="node1" presStyleIdx="0" presStyleCnt="5">
        <dgm:presLayoutVars>
          <dgm:bulletEnabled val="1"/>
        </dgm:presLayoutVars>
      </dgm:prSet>
      <dgm:spPr/>
    </dgm:pt>
    <dgm:pt modelId="{4E065BEE-C863-40DD-80DD-5860E1E540B1}" type="pres">
      <dgm:prSet presAssocID="{213C2236-DAA1-4F77-A623-8AD9D9A2E05B}" presName="sibTrans" presStyleCnt="0"/>
      <dgm:spPr/>
    </dgm:pt>
    <dgm:pt modelId="{FA84EE4C-8806-4528-A6D8-FF9BFDFAB1AD}" type="pres">
      <dgm:prSet presAssocID="{A8C6CEA2-8DBA-4347-A597-E82BA86ABC03}" presName="node" presStyleLbl="node1" presStyleIdx="1" presStyleCnt="5">
        <dgm:presLayoutVars>
          <dgm:bulletEnabled val="1"/>
        </dgm:presLayoutVars>
      </dgm:prSet>
      <dgm:spPr/>
    </dgm:pt>
    <dgm:pt modelId="{CEC1AD09-2EB8-43A6-83C0-1984A3D1B5F0}" type="pres">
      <dgm:prSet presAssocID="{8717BA4A-F091-4315-87AF-5E12AF932F51}" presName="sibTrans" presStyleCnt="0"/>
      <dgm:spPr/>
    </dgm:pt>
    <dgm:pt modelId="{8E069A6F-4F5C-4F06-A0FE-1551031E8A1D}" type="pres">
      <dgm:prSet presAssocID="{BDE87EC3-0F30-45C2-95B1-2E14DC0EE340}" presName="node" presStyleLbl="node1" presStyleIdx="2" presStyleCnt="5">
        <dgm:presLayoutVars>
          <dgm:bulletEnabled val="1"/>
        </dgm:presLayoutVars>
      </dgm:prSet>
      <dgm:spPr/>
    </dgm:pt>
    <dgm:pt modelId="{FACBA751-5D3B-492B-8418-8B8DF8A2D84F}" type="pres">
      <dgm:prSet presAssocID="{A6DEAD36-F60A-433F-84C3-F7F19A0C5B82}" presName="sibTrans" presStyleCnt="0"/>
      <dgm:spPr/>
    </dgm:pt>
    <dgm:pt modelId="{38137DF3-B896-4283-8433-BF4800367781}" type="pres">
      <dgm:prSet presAssocID="{464FE071-ECDA-4801-A086-5B49C038F89B}" presName="node" presStyleLbl="node1" presStyleIdx="3" presStyleCnt="5">
        <dgm:presLayoutVars>
          <dgm:bulletEnabled val="1"/>
        </dgm:presLayoutVars>
      </dgm:prSet>
      <dgm:spPr/>
    </dgm:pt>
    <dgm:pt modelId="{2A76D97E-9CC4-4553-8A48-86BA6D397936}" type="pres">
      <dgm:prSet presAssocID="{3C710DE7-DC05-4078-BD41-5049070DE96A}" presName="sibTrans" presStyleCnt="0"/>
      <dgm:spPr/>
    </dgm:pt>
    <dgm:pt modelId="{70891811-4FC5-4A98-84EB-CA73CF9BE98B}" type="pres">
      <dgm:prSet presAssocID="{5DCB7FA5-C73D-4014-884F-5A9061360EE7}" presName="node" presStyleLbl="node1" presStyleIdx="4" presStyleCnt="5">
        <dgm:presLayoutVars>
          <dgm:bulletEnabled val="1"/>
        </dgm:presLayoutVars>
      </dgm:prSet>
      <dgm:spPr/>
    </dgm:pt>
  </dgm:ptLst>
  <dgm:cxnLst>
    <dgm:cxn modelId="{5DAFD735-1C39-4740-A2D0-F400B2D3CA05}" type="presOf" srcId="{2C7B1EAC-3E8E-43F0-9FE5-8CC40FA9C5A7}" destId="{68541A64-5C00-4F0A-8942-E367836F9025}" srcOrd="0" destOrd="0" presId="urn:microsoft.com/office/officeart/2005/8/layout/default"/>
    <dgm:cxn modelId="{6756323F-1E99-4BD6-9BE7-D184E4AEF62B}" type="presOf" srcId="{5DCB7FA5-C73D-4014-884F-5A9061360EE7}" destId="{70891811-4FC5-4A98-84EB-CA73CF9BE98B}" srcOrd="0" destOrd="0" presId="urn:microsoft.com/office/officeart/2005/8/layout/default"/>
    <dgm:cxn modelId="{72C5D85F-DEC9-4E56-8C91-898738179B36}" srcId="{431B02D7-76F5-465B-BC69-CF6E5AA135A2}" destId="{BDE87EC3-0F30-45C2-95B1-2E14DC0EE340}" srcOrd="2" destOrd="0" parTransId="{49EFD19E-86E1-40A2-8748-5D2678BCBFAF}" sibTransId="{A6DEAD36-F60A-433F-84C3-F7F19A0C5B82}"/>
    <dgm:cxn modelId="{45E0B16C-08AA-4A85-81EB-F90585B3C8A1}" type="presOf" srcId="{431B02D7-76F5-465B-BC69-CF6E5AA135A2}" destId="{E58A2C37-10B5-4088-A394-9F5218BCB7A3}" srcOrd="0" destOrd="0" presId="urn:microsoft.com/office/officeart/2005/8/layout/default"/>
    <dgm:cxn modelId="{B6F7E54E-FCEA-4019-8082-1DC04F3DF3F6}" type="presOf" srcId="{A8C6CEA2-8DBA-4347-A597-E82BA86ABC03}" destId="{FA84EE4C-8806-4528-A6D8-FF9BFDFAB1AD}" srcOrd="0" destOrd="0" presId="urn:microsoft.com/office/officeart/2005/8/layout/default"/>
    <dgm:cxn modelId="{930CD451-0742-459C-BD58-644583E9561D}" type="presOf" srcId="{BDE87EC3-0F30-45C2-95B1-2E14DC0EE340}" destId="{8E069A6F-4F5C-4F06-A0FE-1551031E8A1D}" srcOrd="0" destOrd="0" presId="urn:microsoft.com/office/officeart/2005/8/layout/default"/>
    <dgm:cxn modelId="{4EB9F68B-2444-456F-8912-718902ADC75F}" type="presOf" srcId="{464FE071-ECDA-4801-A086-5B49C038F89B}" destId="{38137DF3-B896-4283-8433-BF4800367781}" srcOrd="0" destOrd="0" presId="urn:microsoft.com/office/officeart/2005/8/layout/default"/>
    <dgm:cxn modelId="{14A48BAE-12BC-4CA7-A3D6-E14A50D13109}" srcId="{431B02D7-76F5-465B-BC69-CF6E5AA135A2}" destId="{464FE071-ECDA-4801-A086-5B49C038F89B}" srcOrd="3" destOrd="0" parTransId="{BBBC64D1-4B7B-4F97-8E6F-B64E7CBD3C47}" sibTransId="{3C710DE7-DC05-4078-BD41-5049070DE96A}"/>
    <dgm:cxn modelId="{CD4CCBB6-C7E4-4BA1-BBDA-ED56050A03C6}" srcId="{431B02D7-76F5-465B-BC69-CF6E5AA135A2}" destId="{2C7B1EAC-3E8E-43F0-9FE5-8CC40FA9C5A7}" srcOrd="0" destOrd="0" parTransId="{519D0BC3-BC45-47E9-B268-6B8E73E7F17F}" sibTransId="{213C2236-DAA1-4F77-A623-8AD9D9A2E05B}"/>
    <dgm:cxn modelId="{8F3257B8-AF75-47D3-998C-2C31D0297FA2}" srcId="{431B02D7-76F5-465B-BC69-CF6E5AA135A2}" destId="{A8C6CEA2-8DBA-4347-A597-E82BA86ABC03}" srcOrd="1" destOrd="0" parTransId="{865B4871-3435-417F-8360-D2422E89210E}" sibTransId="{8717BA4A-F091-4315-87AF-5E12AF932F51}"/>
    <dgm:cxn modelId="{A4861CE3-1A69-4205-BEB4-945028DFE479}" srcId="{431B02D7-76F5-465B-BC69-CF6E5AA135A2}" destId="{5DCB7FA5-C73D-4014-884F-5A9061360EE7}" srcOrd="4" destOrd="0" parTransId="{F7F4DF10-7C86-4CC5-A40B-57C1EB9DA0CB}" sibTransId="{58EB5B6A-5447-44F1-97EB-77D3BA0EF6B2}"/>
    <dgm:cxn modelId="{B661E29C-665A-42D9-99DE-2BEAF9F53627}" type="presParOf" srcId="{E58A2C37-10B5-4088-A394-9F5218BCB7A3}" destId="{68541A64-5C00-4F0A-8942-E367836F9025}" srcOrd="0" destOrd="0" presId="urn:microsoft.com/office/officeart/2005/8/layout/default"/>
    <dgm:cxn modelId="{C349EF90-8B93-4462-BF04-F3FE5917D8F4}" type="presParOf" srcId="{E58A2C37-10B5-4088-A394-9F5218BCB7A3}" destId="{4E065BEE-C863-40DD-80DD-5860E1E540B1}" srcOrd="1" destOrd="0" presId="urn:microsoft.com/office/officeart/2005/8/layout/default"/>
    <dgm:cxn modelId="{8BD02684-9945-4B9B-85D1-5B6AEAD2AF66}" type="presParOf" srcId="{E58A2C37-10B5-4088-A394-9F5218BCB7A3}" destId="{FA84EE4C-8806-4528-A6D8-FF9BFDFAB1AD}" srcOrd="2" destOrd="0" presId="urn:microsoft.com/office/officeart/2005/8/layout/default"/>
    <dgm:cxn modelId="{7A9511B2-88EB-471E-8AEF-0A1BCB9535E6}" type="presParOf" srcId="{E58A2C37-10B5-4088-A394-9F5218BCB7A3}" destId="{CEC1AD09-2EB8-43A6-83C0-1984A3D1B5F0}" srcOrd="3" destOrd="0" presId="urn:microsoft.com/office/officeart/2005/8/layout/default"/>
    <dgm:cxn modelId="{7BF3140D-02F7-4F6E-9BE0-6604B868CF7A}" type="presParOf" srcId="{E58A2C37-10B5-4088-A394-9F5218BCB7A3}" destId="{8E069A6F-4F5C-4F06-A0FE-1551031E8A1D}" srcOrd="4" destOrd="0" presId="urn:microsoft.com/office/officeart/2005/8/layout/default"/>
    <dgm:cxn modelId="{CCA4E9B7-6995-4AD1-BF45-E00A081E2CC0}" type="presParOf" srcId="{E58A2C37-10B5-4088-A394-9F5218BCB7A3}" destId="{FACBA751-5D3B-492B-8418-8B8DF8A2D84F}" srcOrd="5" destOrd="0" presId="urn:microsoft.com/office/officeart/2005/8/layout/default"/>
    <dgm:cxn modelId="{793418E6-4DA4-4A8D-9F15-8CC5A9924014}" type="presParOf" srcId="{E58A2C37-10B5-4088-A394-9F5218BCB7A3}" destId="{38137DF3-B896-4283-8433-BF4800367781}" srcOrd="6" destOrd="0" presId="urn:microsoft.com/office/officeart/2005/8/layout/default"/>
    <dgm:cxn modelId="{C19C2852-E38A-4675-8910-3626036114CC}" type="presParOf" srcId="{E58A2C37-10B5-4088-A394-9F5218BCB7A3}" destId="{2A76D97E-9CC4-4553-8A48-86BA6D397936}" srcOrd="7" destOrd="0" presId="urn:microsoft.com/office/officeart/2005/8/layout/default"/>
    <dgm:cxn modelId="{6E7C700B-BB63-4F09-9E50-8CF37DED5B49}" type="presParOf" srcId="{E58A2C37-10B5-4088-A394-9F5218BCB7A3}" destId="{70891811-4FC5-4A98-84EB-CA73CF9BE98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87AA97-7D7D-4DC8-A854-8779936C7C6A}" type="doc">
      <dgm:prSet loTypeId="urn:microsoft.com/office/officeart/2005/8/layout/vList3" loCatId="list" qsTypeId="urn:microsoft.com/office/officeart/2005/8/quickstyle/simple2" qsCatId="simple" csTypeId="urn:microsoft.com/office/officeart/2005/8/colors/accent1_2" csCatId="accent1" phldr="1"/>
      <dgm:spPr/>
    </dgm:pt>
    <dgm:pt modelId="{C594FDF4-57D3-4704-AB59-C9668DEC029F}">
      <dgm:prSet phldrT="[Текст]" custT="1"/>
      <dgm:spPr>
        <a:solidFill>
          <a:srgbClr val="0070C0"/>
        </a:solidFill>
      </dgm:spPr>
      <dgm:t>
        <a:bodyPr/>
        <a:lstStyle/>
        <a:p>
          <a:pPr algn="l"/>
          <a:r>
            <a:rPr lang="ru-RU" sz="2000" b="0" dirty="0">
              <a:latin typeface="Candara" panose="020E0502030303020204" pitchFamily="34" charset="0"/>
              <a:hlinkClick xmlns:r="http://schemas.openxmlformats.org/officeDocument/2006/relationships" r:id="rId1"/>
            </a:rPr>
            <a:t>УПРАЖНЕНИЯ</a:t>
          </a:r>
          <a:r>
            <a:rPr lang="ru-RU" sz="2000" b="0" dirty="0">
              <a:latin typeface="Candara" panose="020E0502030303020204" pitchFamily="34" charset="0"/>
            </a:rPr>
            <a:t> ДЛЯ РАЗВИТИЯ МОЗГА</a:t>
          </a:r>
        </a:p>
      </dgm:t>
    </dgm:pt>
    <dgm:pt modelId="{555DE138-0348-4457-B44F-611EDEDA2D56}" type="parTrans" cxnId="{068C65A5-7FF4-4227-BBAD-95DC73D9F198}">
      <dgm:prSet/>
      <dgm:spPr/>
      <dgm:t>
        <a:bodyPr/>
        <a:lstStyle/>
        <a:p>
          <a:endParaRPr lang="ru-RU" b="1">
            <a:latin typeface="Candara" panose="020E0502030303020204" pitchFamily="34" charset="0"/>
          </a:endParaRPr>
        </a:p>
      </dgm:t>
    </dgm:pt>
    <dgm:pt modelId="{901191ED-3EF5-449D-B020-DC3B443C93F0}" type="sibTrans" cxnId="{068C65A5-7FF4-4227-BBAD-95DC73D9F198}">
      <dgm:prSet/>
      <dgm:spPr/>
      <dgm:t>
        <a:bodyPr/>
        <a:lstStyle/>
        <a:p>
          <a:endParaRPr lang="ru-RU" b="1">
            <a:latin typeface="Candara" panose="020E0502030303020204" pitchFamily="34" charset="0"/>
          </a:endParaRPr>
        </a:p>
      </dgm:t>
    </dgm:pt>
    <dgm:pt modelId="{7F782209-DB59-43AD-9320-12D238976626}">
      <dgm:prSet phldrT="[Текст]" custT="1"/>
      <dgm:spPr>
        <a:solidFill>
          <a:srgbClr val="0070C0"/>
        </a:solidFill>
      </dgm:spPr>
      <dgm:t>
        <a:bodyPr/>
        <a:lstStyle/>
        <a:p>
          <a:pPr algn="l"/>
          <a:r>
            <a:rPr lang="ru-RU" sz="2000" b="0" dirty="0">
              <a:latin typeface="Candara" panose="020E0502030303020204" pitchFamily="34" charset="0"/>
              <a:hlinkClick xmlns:r="http://schemas.openxmlformats.org/officeDocument/2006/relationships" r:id="rId2"/>
            </a:rPr>
            <a:t>ГИМНАСТИКА ДЛЯ УМА</a:t>
          </a:r>
          <a:endParaRPr lang="ru-RU" sz="2000" b="0" dirty="0">
            <a:latin typeface="Candara" panose="020E0502030303020204" pitchFamily="34" charset="0"/>
          </a:endParaRPr>
        </a:p>
      </dgm:t>
    </dgm:pt>
    <dgm:pt modelId="{145CA321-7BA8-4980-BEE5-DF87DD652904}" type="parTrans" cxnId="{4FF53840-BE9B-4A5C-9297-F8A22C19D81F}">
      <dgm:prSet/>
      <dgm:spPr/>
      <dgm:t>
        <a:bodyPr/>
        <a:lstStyle/>
        <a:p>
          <a:endParaRPr lang="ru-RU" b="1">
            <a:latin typeface="Candara" panose="020E0502030303020204" pitchFamily="34" charset="0"/>
          </a:endParaRPr>
        </a:p>
      </dgm:t>
    </dgm:pt>
    <dgm:pt modelId="{97F4468D-2454-4053-9EF6-682C08FA944B}" type="sibTrans" cxnId="{4FF53840-BE9B-4A5C-9297-F8A22C19D81F}">
      <dgm:prSet/>
      <dgm:spPr/>
      <dgm:t>
        <a:bodyPr/>
        <a:lstStyle/>
        <a:p>
          <a:endParaRPr lang="ru-RU" b="1">
            <a:latin typeface="Candara" panose="020E0502030303020204" pitchFamily="34" charset="0"/>
          </a:endParaRPr>
        </a:p>
      </dgm:t>
    </dgm:pt>
    <dgm:pt modelId="{C79C0A3A-6A14-41A6-8039-B6C6F66D23C2}">
      <dgm:prSet phldrT="[Текст]" custT="1"/>
      <dgm:spPr>
        <a:solidFill>
          <a:srgbClr val="0070C0"/>
        </a:solidFill>
      </dgm:spPr>
      <dgm:t>
        <a:bodyPr/>
        <a:lstStyle/>
        <a:p>
          <a:pPr algn="l"/>
          <a:r>
            <a:rPr lang="ru-RU" sz="2000" b="0" dirty="0">
              <a:latin typeface="Candara" panose="020E0502030303020204" pitchFamily="34" charset="0"/>
              <a:hlinkClick xmlns:r="http://schemas.openxmlformats.org/officeDocument/2006/relationships" r:id="rId3"/>
            </a:rPr>
            <a:t>ЗАРЯДКА ДЛЯ УМА</a:t>
          </a:r>
          <a:endParaRPr lang="ru-RU" sz="2000" b="0" dirty="0">
            <a:latin typeface="Candara" panose="020E0502030303020204" pitchFamily="34" charset="0"/>
          </a:endParaRPr>
        </a:p>
      </dgm:t>
    </dgm:pt>
    <dgm:pt modelId="{3A1B417C-9C13-49FF-AADA-47F7899EF670}" type="parTrans" cxnId="{1CA90F1E-A25D-4394-959C-770F4FD841D2}">
      <dgm:prSet/>
      <dgm:spPr/>
      <dgm:t>
        <a:bodyPr/>
        <a:lstStyle/>
        <a:p>
          <a:endParaRPr lang="ru-RU" b="1">
            <a:latin typeface="Candara" panose="020E0502030303020204" pitchFamily="34" charset="0"/>
          </a:endParaRPr>
        </a:p>
      </dgm:t>
    </dgm:pt>
    <dgm:pt modelId="{DF976DCB-ECB6-4ABC-B230-F006053E7B90}" type="sibTrans" cxnId="{1CA90F1E-A25D-4394-959C-770F4FD841D2}">
      <dgm:prSet/>
      <dgm:spPr/>
      <dgm:t>
        <a:bodyPr/>
        <a:lstStyle/>
        <a:p>
          <a:endParaRPr lang="ru-RU" b="1">
            <a:latin typeface="Candara" panose="020E0502030303020204" pitchFamily="34" charset="0"/>
          </a:endParaRPr>
        </a:p>
      </dgm:t>
    </dgm:pt>
    <dgm:pt modelId="{8D8F6EB5-0879-464A-9B49-D2FBB60CA673}">
      <dgm:prSet phldrT="[Текст]" custT="1"/>
      <dgm:spPr>
        <a:solidFill>
          <a:srgbClr val="0070C0"/>
        </a:solidFill>
      </dgm:spPr>
      <dgm:t>
        <a:bodyPr/>
        <a:lstStyle/>
        <a:p>
          <a:pPr algn="l"/>
          <a:r>
            <a:rPr lang="ru-RU" sz="2000" b="0" dirty="0">
              <a:latin typeface="Candara" panose="020E0502030303020204" pitchFamily="34" charset="0"/>
              <a:hlinkClick xmlns:r="http://schemas.openxmlformats.org/officeDocument/2006/relationships" r:id="rId4"/>
            </a:rPr>
            <a:t>НЕЙРОГИМНАСТИКА</a:t>
          </a:r>
          <a:endParaRPr lang="ru-RU" sz="2000" b="0" dirty="0">
            <a:latin typeface="Candara" panose="020E0502030303020204" pitchFamily="34" charset="0"/>
          </a:endParaRPr>
        </a:p>
      </dgm:t>
    </dgm:pt>
    <dgm:pt modelId="{64602B3A-FB07-4253-B36E-304038F5C6A7}" type="parTrans" cxnId="{05228424-6492-45BE-A273-58916838D2BD}">
      <dgm:prSet/>
      <dgm:spPr/>
      <dgm:t>
        <a:bodyPr/>
        <a:lstStyle/>
        <a:p>
          <a:endParaRPr lang="ru-RU" b="1">
            <a:latin typeface="Candara" panose="020E0502030303020204" pitchFamily="34" charset="0"/>
          </a:endParaRPr>
        </a:p>
      </dgm:t>
    </dgm:pt>
    <dgm:pt modelId="{78ECD77E-2D27-4AC3-919A-D1CE7C53F30D}" type="sibTrans" cxnId="{05228424-6492-45BE-A273-58916838D2BD}">
      <dgm:prSet/>
      <dgm:spPr/>
      <dgm:t>
        <a:bodyPr/>
        <a:lstStyle/>
        <a:p>
          <a:endParaRPr lang="ru-RU" b="1">
            <a:latin typeface="Candara" panose="020E0502030303020204" pitchFamily="34" charset="0"/>
          </a:endParaRPr>
        </a:p>
      </dgm:t>
    </dgm:pt>
    <dgm:pt modelId="{92837541-2A58-4ABB-BB8D-C305DCE60FCF}">
      <dgm:prSet phldrT="[Текст]" custT="1"/>
      <dgm:spPr>
        <a:solidFill>
          <a:srgbClr val="0070C0"/>
        </a:solidFill>
      </dgm:spPr>
      <dgm:t>
        <a:bodyPr/>
        <a:lstStyle/>
        <a:p>
          <a:pPr algn="l"/>
          <a:r>
            <a:rPr lang="ru-RU" sz="2000" b="0" dirty="0">
              <a:latin typeface="Candara" panose="020E0502030303020204" pitchFamily="34" charset="0"/>
              <a:hlinkClick xmlns:r="http://schemas.openxmlformats.org/officeDocument/2006/relationships" r:id="rId5"/>
            </a:rPr>
            <a:t>НЕЙРОТРЕНИРОВКА</a:t>
          </a:r>
          <a:endParaRPr lang="ru-RU" sz="2000" b="0" dirty="0">
            <a:latin typeface="Candara" panose="020E0502030303020204" pitchFamily="34" charset="0"/>
          </a:endParaRPr>
        </a:p>
      </dgm:t>
    </dgm:pt>
    <dgm:pt modelId="{7F081664-6C8E-4537-86D3-1D5381A9900B}" type="parTrans" cxnId="{7DF368CA-951C-4A90-8EE2-DD346BD3D849}">
      <dgm:prSet/>
      <dgm:spPr/>
      <dgm:t>
        <a:bodyPr/>
        <a:lstStyle/>
        <a:p>
          <a:endParaRPr lang="ru-RU" b="1">
            <a:latin typeface="Candara" panose="020E0502030303020204" pitchFamily="34" charset="0"/>
          </a:endParaRPr>
        </a:p>
      </dgm:t>
    </dgm:pt>
    <dgm:pt modelId="{55BA90DE-028E-4E13-BCFA-61890AE5F6AC}" type="sibTrans" cxnId="{7DF368CA-951C-4A90-8EE2-DD346BD3D849}">
      <dgm:prSet/>
      <dgm:spPr/>
      <dgm:t>
        <a:bodyPr/>
        <a:lstStyle/>
        <a:p>
          <a:endParaRPr lang="ru-RU" b="1">
            <a:latin typeface="Candara" panose="020E0502030303020204" pitchFamily="34" charset="0"/>
          </a:endParaRPr>
        </a:p>
      </dgm:t>
    </dgm:pt>
    <dgm:pt modelId="{DE96B8AB-4563-4A8D-8A17-C9123624C21E}" type="pres">
      <dgm:prSet presAssocID="{CC87AA97-7D7D-4DC8-A854-8779936C7C6A}" presName="linearFlow" presStyleCnt="0">
        <dgm:presLayoutVars>
          <dgm:dir/>
          <dgm:resizeHandles val="exact"/>
        </dgm:presLayoutVars>
      </dgm:prSet>
      <dgm:spPr/>
    </dgm:pt>
    <dgm:pt modelId="{4C7139C8-68DC-4D50-9AEA-749EC4613CDA}" type="pres">
      <dgm:prSet presAssocID="{C594FDF4-57D3-4704-AB59-C9668DEC029F}" presName="composite" presStyleCnt="0"/>
      <dgm:spPr/>
    </dgm:pt>
    <dgm:pt modelId="{208C2CB8-C6EB-4623-B7D4-A6A3F8BE19ED}" type="pres">
      <dgm:prSet presAssocID="{C594FDF4-57D3-4704-AB59-C9668DEC029F}" presName="imgShp" presStyleLbl="fgImgPlace1" presStyleIdx="0" presStyleCnt="5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7B74942-C224-4A80-878A-EE28A05CFA3E}" type="pres">
      <dgm:prSet presAssocID="{C594FDF4-57D3-4704-AB59-C9668DEC029F}" presName="txShp" presStyleLbl="node1" presStyleIdx="0" presStyleCnt="5">
        <dgm:presLayoutVars>
          <dgm:bulletEnabled val="1"/>
        </dgm:presLayoutVars>
      </dgm:prSet>
      <dgm:spPr/>
    </dgm:pt>
    <dgm:pt modelId="{D4AD91F3-2F74-4E8E-9973-0926BA4B527C}" type="pres">
      <dgm:prSet presAssocID="{901191ED-3EF5-449D-B020-DC3B443C93F0}" presName="spacing" presStyleCnt="0"/>
      <dgm:spPr/>
    </dgm:pt>
    <dgm:pt modelId="{E61052E1-6C0D-4EE5-90F6-48A2452CE8A4}" type="pres">
      <dgm:prSet presAssocID="{7F782209-DB59-43AD-9320-12D238976626}" presName="composite" presStyleCnt="0"/>
      <dgm:spPr/>
    </dgm:pt>
    <dgm:pt modelId="{4CC7AB79-F41C-45D1-A598-861287192021}" type="pres">
      <dgm:prSet presAssocID="{7F782209-DB59-43AD-9320-12D238976626}" presName="imgShp" presStyleLbl="fgImgPlace1" presStyleIdx="1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1389A30-88C4-4695-A938-3DA8124EFC61}" type="pres">
      <dgm:prSet presAssocID="{7F782209-DB59-43AD-9320-12D238976626}" presName="txShp" presStyleLbl="node1" presStyleIdx="1" presStyleCnt="5">
        <dgm:presLayoutVars>
          <dgm:bulletEnabled val="1"/>
        </dgm:presLayoutVars>
      </dgm:prSet>
      <dgm:spPr/>
    </dgm:pt>
    <dgm:pt modelId="{695E857B-3329-4CD1-BF6C-31BE5F9C4831}" type="pres">
      <dgm:prSet presAssocID="{97F4468D-2454-4053-9EF6-682C08FA944B}" presName="spacing" presStyleCnt="0"/>
      <dgm:spPr/>
    </dgm:pt>
    <dgm:pt modelId="{0D2DC783-DC47-48C2-8DA5-B7F125BD7617}" type="pres">
      <dgm:prSet presAssocID="{C79C0A3A-6A14-41A6-8039-B6C6F66D23C2}" presName="composite" presStyleCnt="0"/>
      <dgm:spPr/>
    </dgm:pt>
    <dgm:pt modelId="{A0DF7762-6A3E-462B-BB3E-3631128F9ED4}" type="pres">
      <dgm:prSet presAssocID="{C79C0A3A-6A14-41A6-8039-B6C6F66D23C2}" presName="imgShp" presStyleLbl="fgImgPlace1" presStyleIdx="2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D2AED6E-1CE9-4900-B6DC-4520AB8C3117}" type="pres">
      <dgm:prSet presAssocID="{C79C0A3A-6A14-41A6-8039-B6C6F66D23C2}" presName="txShp" presStyleLbl="node1" presStyleIdx="2" presStyleCnt="5">
        <dgm:presLayoutVars>
          <dgm:bulletEnabled val="1"/>
        </dgm:presLayoutVars>
      </dgm:prSet>
      <dgm:spPr/>
    </dgm:pt>
    <dgm:pt modelId="{920CC54E-3D1E-408F-8DB6-77584A0D544D}" type="pres">
      <dgm:prSet presAssocID="{DF976DCB-ECB6-4ABC-B230-F006053E7B90}" presName="spacing" presStyleCnt="0"/>
      <dgm:spPr/>
    </dgm:pt>
    <dgm:pt modelId="{9A06A436-D74E-412D-B8E3-46C015A27DDB}" type="pres">
      <dgm:prSet presAssocID="{8D8F6EB5-0879-464A-9B49-D2FBB60CA673}" presName="composite" presStyleCnt="0"/>
      <dgm:spPr/>
    </dgm:pt>
    <dgm:pt modelId="{EC65E37E-C018-4229-9483-86DAE05163E1}" type="pres">
      <dgm:prSet presAssocID="{8D8F6EB5-0879-464A-9B49-D2FBB60CA673}" presName="imgShp" presStyleLbl="fgImgPlace1" presStyleIdx="3" presStyleCnt="5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756BD44-BFBB-4E08-942D-451EA3BEF4AA}" type="pres">
      <dgm:prSet presAssocID="{8D8F6EB5-0879-464A-9B49-D2FBB60CA673}" presName="txShp" presStyleLbl="node1" presStyleIdx="3" presStyleCnt="5">
        <dgm:presLayoutVars>
          <dgm:bulletEnabled val="1"/>
        </dgm:presLayoutVars>
      </dgm:prSet>
      <dgm:spPr/>
    </dgm:pt>
    <dgm:pt modelId="{04CD6289-69F3-4B2C-BEDB-6871ADFFD4E9}" type="pres">
      <dgm:prSet presAssocID="{78ECD77E-2D27-4AC3-919A-D1CE7C53F30D}" presName="spacing" presStyleCnt="0"/>
      <dgm:spPr/>
    </dgm:pt>
    <dgm:pt modelId="{90AE5657-3079-43A7-86EA-EC4E5858C8B0}" type="pres">
      <dgm:prSet presAssocID="{92837541-2A58-4ABB-BB8D-C305DCE60FCF}" presName="composite" presStyleCnt="0"/>
      <dgm:spPr/>
    </dgm:pt>
    <dgm:pt modelId="{9C832EE2-2076-45CD-9B89-13852E34C913}" type="pres">
      <dgm:prSet presAssocID="{92837541-2A58-4ABB-BB8D-C305DCE60FCF}" presName="imgShp" presStyleLbl="fgImgPlace1" presStyleIdx="4" presStyleCnt="5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71F5089-D9AC-4F86-BA3D-DA61939B5304}" type="pres">
      <dgm:prSet presAssocID="{92837541-2A58-4ABB-BB8D-C305DCE60FCF}" presName="txShp" presStyleLbl="node1" presStyleIdx="4" presStyleCnt="5">
        <dgm:presLayoutVars>
          <dgm:bulletEnabled val="1"/>
        </dgm:presLayoutVars>
      </dgm:prSet>
      <dgm:spPr/>
    </dgm:pt>
  </dgm:ptLst>
  <dgm:cxnLst>
    <dgm:cxn modelId="{1CA90F1E-A25D-4394-959C-770F4FD841D2}" srcId="{CC87AA97-7D7D-4DC8-A854-8779936C7C6A}" destId="{C79C0A3A-6A14-41A6-8039-B6C6F66D23C2}" srcOrd="2" destOrd="0" parTransId="{3A1B417C-9C13-49FF-AADA-47F7899EF670}" sibTransId="{DF976DCB-ECB6-4ABC-B230-F006053E7B90}"/>
    <dgm:cxn modelId="{05228424-6492-45BE-A273-58916838D2BD}" srcId="{CC87AA97-7D7D-4DC8-A854-8779936C7C6A}" destId="{8D8F6EB5-0879-464A-9B49-D2FBB60CA673}" srcOrd="3" destOrd="0" parTransId="{64602B3A-FB07-4253-B36E-304038F5C6A7}" sibTransId="{78ECD77E-2D27-4AC3-919A-D1CE7C53F30D}"/>
    <dgm:cxn modelId="{4FF53840-BE9B-4A5C-9297-F8A22C19D81F}" srcId="{CC87AA97-7D7D-4DC8-A854-8779936C7C6A}" destId="{7F782209-DB59-43AD-9320-12D238976626}" srcOrd="1" destOrd="0" parTransId="{145CA321-7BA8-4980-BEE5-DF87DD652904}" sibTransId="{97F4468D-2454-4053-9EF6-682C08FA944B}"/>
    <dgm:cxn modelId="{302A70A0-E864-4ECD-9CA4-FC13EA1E02B3}" type="presOf" srcId="{8D8F6EB5-0879-464A-9B49-D2FBB60CA673}" destId="{F756BD44-BFBB-4E08-942D-451EA3BEF4AA}" srcOrd="0" destOrd="0" presId="urn:microsoft.com/office/officeart/2005/8/layout/vList3"/>
    <dgm:cxn modelId="{068C65A5-7FF4-4227-BBAD-95DC73D9F198}" srcId="{CC87AA97-7D7D-4DC8-A854-8779936C7C6A}" destId="{C594FDF4-57D3-4704-AB59-C9668DEC029F}" srcOrd="0" destOrd="0" parTransId="{555DE138-0348-4457-B44F-611EDEDA2D56}" sibTransId="{901191ED-3EF5-449D-B020-DC3B443C93F0}"/>
    <dgm:cxn modelId="{CCFD63A6-79AE-4D59-A97D-C8E00DD8D4D7}" type="presOf" srcId="{C594FDF4-57D3-4704-AB59-C9668DEC029F}" destId="{E7B74942-C224-4A80-878A-EE28A05CFA3E}" srcOrd="0" destOrd="0" presId="urn:microsoft.com/office/officeart/2005/8/layout/vList3"/>
    <dgm:cxn modelId="{7DF368CA-951C-4A90-8EE2-DD346BD3D849}" srcId="{CC87AA97-7D7D-4DC8-A854-8779936C7C6A}" destId="{92837541-2A58-4ABB-BB8D-C305DCE60FCF}" srcOrd="4" destOrd="0" parTransId="{7F081664-6C8E-4537-86D3-1D5381A9900B}" sibTransId="{55BA90DE-028E-4E13-BCFA-61890AE5F6AC}"/>
    <dgm:cxn modelId="{87B47FCD-F201-40C9-B459-AF6FBC75153D}" type="presOf" srcId="{C79C0A3A-6A14-41A6-8039-B6C6F66D23C2}" destId="{4D2AED6E-1CE9-4900-B6DC-4520AB8C3117}" srcOrd="0" destOrd="0" presId="urn:microsoft.com/office/officeart/2005/8/layout/vList3"/>
    <dgm:cxn modelId="{2C05D8CE-CDAF-4BFB-80EE-A82227CEDE6A}" type="presOf" srcId="{92837541-2A58-4ABB-BB8D-C305DCE60FCF}" destId="{B71F5089-D9AC-4F86-BA3D-DA61939B5304}" srcOrd="0" destOrd="0" presId="urn:microsoft.com/office/officeart/2005/8/layout/vList3"/>
    <dgm:cxn modelId="{F910F8E5-F05D-4BCF-A2F9-941C582033A5}" type="presOf" srcId="{7F782209-DB59-43AD-9320-12D238976626}" destId="{D1389A30-88C4-4695-A938-3DA8124EFC61}" srcOrd="0" destOrd="0" presId="urn:microsoft.com/office/officeart/2005/8/layout/vList3"/>
    <dgm:cxn modelId="{F1F4E1E9-9DD9-4948-A1EB-36EDE78E62DF}" type="presOf" srcId="{CC87AA97-7D7D-4DC8-A854-8779936C7C6A}" destId="{DE96B8AB-4563-4A8D-8A17-C9123624C21E}" srcOrd="0" destOrd="0" presId="urn:microsoft.com/office/officeart/2005/8/layout/vList3"/>
    <dgm:cxn modelId="{C12CD265-3BD9-41B0-B11C-33BEF23753AF}" type="presParOf" srcId="{DE96B8AB-4563-4A8D-8A17-C9123624C21E}" destId="{4C7139C8-68DC-4D50-9AEA-749EC4613CDA}" srcOrd="0" destOrd="0" presId="urn:microsoft.com/office/officeart/2005/8/layout/vList3"/>
    <dgm:cxn modelId="{67A6B221-3AC4-4277-9558-3F88BFADF9EB}" type="presParOf" srcId="{4C7139C8-68DC-4D50-9AEA-749EC4613CDA}" destId="{208C2CB8-C6EB-4623-B7D4-A6A3F8BE19ED}" srcOrd="0" destOrd="0" presId="urn:microsoft.com/office/officeart/2005/8/layout/vList3"/>
    <dgm:cxn modelId="{87755857-C1BB-42A0-9D49-AE227498D2D0}" type="presParOf" srcId="{4C7139C8-68DC-4D50-9AEA-749EC4613CDA}" destId="{E7B74942-C224-4A80-878A-EE28A05CFA3E}" srcOrd="1" destOrd="0" presId="urn:microsoft.com/office/officeart/2005/8/layout/vList3"/>
    <dgm:cxn modelId="{5BD381AE-5F99-4CDB-B8C8-45C58330245A}" type="presParOf" srcId="{DE96B8AB-4563-4A8D-8A17-C9123624C21E}" destId="{D4AD91F3-2F74-4E8E-9973-0926BA4B527C}" srcOrd="1" destOrd="0" presId="urn:microsoft.com/office/officeart/2005/8/layout/vList3"/>
    <dgm:cxn modelId="{B876DE69-4AEE-4985-8F6F-08DF676C1D0D}" type="presParOf" srcId="{DE96B8AB-4563-4A8D-8A17-C9123624C21E}" destId="{E61052E1-6C0D-4EE5-90F6-48A2452CE8A4}" srcOrd="2" destOrd="0" presId="urn:microsoft.com/office/officeart/2005/8/layout/vList3"/>
    <dgm:cxn modelId="{0ABC35F9-1398-4038-A136-E71F4877C86D}" type="presParOf" srcId="{E61052E1-6C0D-4EE5-90F6-48A2452CE8A4}" destId="{4CC7AB79-F41C-45D1-A598-861287192021}" srcOrd="0" destOrd="0" presId="urn:microsoft.com/office/officeart/2005/8/layout/vList3"/>
    <dgm:cxn modelId="{6F2A232D-FB8B-4C89-BBEC-BF8AF57DF3BC}" type="presParOf" srcId="{E61052E1-6C0D-4EE5-90F6-48A2452CE8A4}" destId="{D1389A30-88C4-4695-A938-3DA8124EFC61}" srcOrd="1" destOrd="0" presId="urn:microsoft.com/office/officeart/2005/8/layout/vList3"/>
    <dgm:cxn modelId="{A02C4FBC-B0BF-426D-A81F-AC595ADDD8CC}" type="presParOf" srcId="{DE96B8AB-4563-4A8D-8A17-C9123624C21E}" destId="{695E857B-3329-4CD1-BF6C-31BE5F9C4831}" srcOrd="3" destOrd="0" presId="urn:microsoft.com/office/officeart/2005/8/layout/vList3"/>
    <dgm:cxn modelId="{F9E66D35-44D9-4D59-9B63-8B96423CFAF9}" type="presParOf" srcId="{DE96B8AB-4563-4A8D-8A17-C9123624C21E}" destId="{0D2DC783-DC47-48C2-8DA5-B7F125BD7617}" srcOrd="4" destOrd="0" presId="urn:microsoft.com/office/officeart/2005/8/layout/vList3"/>
    <dgm:cxn modelId="{E16C33F7-51DF-486A-A62E-2A27DE34894C}" type="presParOf" srcId="{0D2DC783-DC47-48C2-8DA5-B7F125BD7617}" destId="{A0DF7762-6A3E-462B-BB3E-3631128F9ED4}" srcOrd="0" destOrd="0" presId="urn:microsoft.com/office/officeart/2005/8/layout/vList3"/>
    <dgm:cxn modelId="{C8E10FA6-0BA8-48F6-8C89-B26A833A38AC}" type="presParOf" srcId="{0D2DC783-DC47-48C2-8DA5-B7F125BD7617}" destId="{4D2AED6E-1CE9-4900-B6DC-4520AB8C3117}" srcOrd="1" destOrd="0" presId="urn:microsoft.com/office/officeart/2005/8/layout/vList3"/>
    <dgm:cxn modelId="{7381FFFA-CA85-4D04-83FB-C036CB8128D0}" type="presParOf" srcId="{DE96B8AB-4563-4A8D-8A17-C9123624C21E}" destId="{920CC54E-3D1E-408F-8DB6-77584A0D544D}" srcOrd="5" destOrd="0" presId="urn:microsoft.com/office/officeart/2005/8/layout/vList3"/>
    <dgm:cxn modelId="{83510E61-3175-4B5C-8266-247AA191C7DA}" type="presParOf" srcId="{DE96B8AB-4563-4A8D-8A17-C9123624C21E}" destId="{9A06A436-D74E-412D-B8E3-46C015A27DDB}" srcOrd="6" destOrd="0" presId="urn:microsoft.com/office/officeart/2005/8/layout/vList3"/>
    <dgm:cxn modelId="{3BC61079-3E08-4516-A70A-0208B1B086F4}" type="presParOf" srcId="{9A06A436-D74E-412D-B8E3-46C015A27DDB}" destId="{EC65E37E-C018-4229-9483-86DAE05163E1}" srcOrd="0" destOrd="0" presId="urn:microsoft.com/office/officeart/2005/8/layout/vList3"/>
    <dgm:cxn modelId="{03395489-B581-46CF-A352-C60AD33BD0E7}" type="presParOf" srcId="{9A06A436-D74E-412D-B8E3-46C015A27DDB}" destId="{F756BD44-BFBB-4E08-942D-451EA3BEF4AA}" srcOrd="1" destOrd="0" presId="urn:microsoft.com/office/officeart/2005/8/layout/vList3"/>
    <dgm:cxn modelId="{833186CF-5398-44A4-A188-65D0662366C1}" type="presParOf" srcId="{DE96B8AB-4563-4A8D-8A17-C9123624C21E}" destId="{04CD6289-69F3-4B2C-BEDB-6871ADFFD4E9}" srcOrd="7" destOrd="0" presId="urn:microsoft.com/office/officeart/2005/8/layout/vList3"/>
    <dgm:cxn modelId="{65DC6255-F99D-41FB-9D51-8365235811A5}" type="presParOf" srcId="{DE96B8AB-4563-4A8D-8A17-C9123624C21E}" destId="{90AE5657-3079-43A7-86EA-EC4E5858C8B0}" srcOrd="8" destOrd="0" presId="urn:microsoft.com/office/officeart/2005/8/layout/vList3"/>
    <dgm:cxn modelId="{5DFFC994-D135-40D7-82BE-FF11652BA022}" type="presParOf" srcId="{90AE5657-3079-43A7-86EA-EC4E5858C8B0}" destId="{9C832EE2-2076-45CD-9B89-13852E34C913}" srcOrd="0" destOrd="0" presId="urn:microsoft.com/office/officeart/2005/8/layout/vList3"/>
    <dgm:cxn modelId="{50CAC1C3-A106-42CE-8BC1-7CE6B34C93DD}" type="presParOf" srcId="{90AE5657-3079-43A7-86EA-EC4E5858C8B0}" destId="{B71F5089-D9AC-4F86-BA3D-DA61939B530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87AA97-7D7D-4DC8-A854-8779936C7C6A}" type="doc">
      <dgm:prSet loTypeId="urn:microsoft.com/office/officeart/2005/8/layout/vList3" loCatId="list" qsTypeId="urn:microsoft.com/office/officeart/2005/8/quickstyle/simple2" qsCatId="simple" csTypeId="urn:microsoft.com/office/officeart/2005/8/colors/accent1_2" csCatId="accent1" phldr="1"/>
      <dgm:spPr/>
    </dgm:pt>
    <dgm:pt modelId="{C79C0A3A-6A14-41A6-8039-B6C6F66D23C2}">
      <dgm:prSet phldrT="[Текст]" custT="1"/>
      <dgm:spPr>
        <a:solidFill>
          <a:srgbClr val="0070C0"/>
        </a:solidFill>
      </dgm:spPr>
      <dgm:t>
        <a:bodyPr/>
        <a:lstStyle/>
        <a:p>
          <a:pPr algn="l"/>
          <a:r>
            <a:rPr lang="ru-RU" sz="2000" b="0" dirty="0">
              <a:latin typeface="Candara" panose="020E0502030303020204" pitchFamily="34" charset="0"/>
              <a:hlinkClick xmlns:r="http://schemas.openxmlformats.org/officeDocument/2006/relationships" r:id="rId1"/>
            </a:rPr>
            <a:t>ПРОФИЛАКТИКА БОЛЕЗНИ АЛЬЦГЕЙМЕРА</a:t>
          </a:r>
          <a:endParaRPr lang="ru-RU" sz="2000" b="0" dirty="0">
            <a:latin typeface="Candara" panose="020E0502030303020204" pitchFamily="34" charset="0"/>
          </a:endParaRPr>
        </a:p>
      </dgm:t>
    </dgm:pt>
    <dgm:pt modelId="{3A1B417C-9C13-49FF-AADA-47F7899EF670}" type="parTrans" cxnId="{1CA90F1E-A25D-4394-959C-770F4FD841D2}">
      <dgm:prSet/>
      <dgm:spPr/>
      <dgm:t>
        <a:bodyPr/>
        <a:lstStyle/>
        <a:p>
          <a:endParaRPr lang="ru-RU" b="1">
            <a:latin typeface="Candara" panose="020E0502030303020204" pitchFamily="34" charset="0"/>
          </a:endParaRPr>
        </a:p>
      </dgm:t>
    </dgm:pt>
    <dgm:pt modelId="{DF976DCB-ECB6-4ABC-B230-F006053E7B90}" type="sibTrans" cxnId="{1CA90F1E-A25D-4394-959C-770F4FD841D2}">
      <dgm:prSet/>
      <dgm:spPr/>
      <dgm:t>
        <a:bodyPr/>
        <a:lstStyle/>
        <a:p>
          <a:endParaRPr lang="ru-RU" b="1">
            <a:latin typeface="Candara" panose="020E0502030303020204" pitchFamily="34" charset="0"/>
          </a:endParaRPr>
        </a:p>
      </dgm:t>
    </dgm:pt>
    <dgm:pt modelId="{F877D329-D197-4C29-A8D4-DDC81E4C377E}">
      <dgm:prSet phldrT="[Текст]" custT="1"/>
      <dgm:spPr>
        <a:solidFill>
          <a:srgbClr val="0070C0"/>
        </a:solidFill>
      </dgm:spPr>
      <dgm:t>
        <a:bodyPr/>
        <a:lstStyle/>
        <a:p>
          <a:pPr algn="l"/>
          <a:r>
            <a:rPr lang="ru-RU" sz="2000" b="0" dirty="0">
              <a:latin typeface="Candara" panose="020E0502030303020204" pitchFamily="34" charset="0"/>
              <a:hlinkClick xmlns:r="http://schemas.openxmlformats.org/officeDocument/2006/relationships" r:id="rId2"/>
            </a:rPr>
            <a:t>ПОМОЩЬ СОСУДАМ ГОЛОВНОГО МОЗГА ЗА 15 СЕКУНД</a:t>
          </a:r>
          <a:endParaRPr lang="ru-RU" sz="2000" b="0" dirty="0">
            <a:latin typeface="Candara" panose="020E0502030303020204" pitchFamily="34" charset="0"/>
          </a:endParaRPr>
        </a:p>
      </dgm:t>
    </dgm:pt>
    <dgm:pt modelId="{09D75DA5-D124-4A94-8104-13FB8D996742}" type="parTrans" cxnId="{9B5464F9-3D8A-43C7-BF97-335B2D53EBA5}">
      <dgm:prSet/>
      <dgm:spPr/>
      <dgm:t>
        <a:bodyPr/>
        <a:lstStyle/>
        <a:p>
          <a:endParaRPr lang="ru-RU" b="1">
            <a:latin typeface="Candara" panose="020E0502030303020204" pitchFamily="34" charset="0"/>
          </a:endParaRPr>
        </a:p>
      </dgm:t>
    </dgm:pt>
    <dgm:pt modelId="{3CE8BC5E-8F51-4D0F-88A0-5204F3BCACEE}" type="sibTrans" cxnId="{9B5464F9-3D8A-43C7-BF97-335B2D53EBA5}">
      <dgm:prSet/>
      <dgm:spPr/>
      <dgm:t>
        <a:bodyPr/>
        <a:lstStyle/>
        <a:p>
          <a:endParaRPr lang="ru-RU" b="1">
            <a:latin typeface="Candara" panose="020E0502030303020204" pitchFamily="34" charset="0"/>
          </a:endParaRPr>
        </a:p>
      </dgm:t>
    </dgm:pt>
    <dgm:pt modelId="{8D8F6EB5-0879-464A-9B49-D2FBB60CA673}">
      <dgm:prSet phldrT="[Текст]" custT="1"/>
      <dgm:spPr>
        <a:solidFill>
          <a:srgbClr val="0070C0"/>
        </a:solidFill>
      </dgm:spPr>
      <dgm:t>
        <a:bodyPr/>
        <a:lstStyle/>
        <a:p>
          <a:pPr algn="l"/>
          <a:r>
            <a:rPr lang="ru-RU" sz="2000" b="0" dirty="0">
              <a:latin typeface="Candara" panose="020E0502030303020204" pitchFamily="34" charset="0"/>
              <a:hlinkClick xmlns:r="http://schemas.openxmlformats.org/officeDocument/2006/relationships" r:id="rId3"/>
            </a:rPr>
            <a:t>САМОМАССАЖ</a:t>
          </a:r>
          <a:endParaRPr lang="ru-RU" sz="2000" b="0" dirty="0">
            <a:latin typeface="Candara" panose="020E0502030303020204" pitchFamily="34" charset="0"/>
          </a:endParaRPr>
        </a:p>
      </dgm:t>
    </dgm:pt>
    <dgm:pt modelId="{64602B3A-FB07-4253-B36E-304038F5C6A7}" type="parTrans" cxnId="{05228424-6492-45BE-A273-58916838D2BD}">
      <dgm:prSet/>
      <dgm:spPr/>
      <dgm:t>
        <a:bodyPr/>
        <a:lstStyle/>
        <a:p>
          <a:endParaRPr lang="ru-RU" b="1">
            <a:latin typeface="Candara" panose="020E0502030303020204" pitchFamily="34" charset="0"/>
          </a:endParaRPr>
        </a:p>
      </dgm:t>
    </dgm:pt>
    <dgm:pt modelId="{78ECD77E-2D27-4AC3-919A-D1CE7C53F30D}" type="sibTrans" cxnId="{05228424-6492-45BE-A273-58916838D2BD}">
      <dgm:prSet/>
      <dgm:spPr/>
      <dgm:t>
        <a:bodyPr/>
        <a:lstStyle/>
        <a:p>
          <a:endParaRPr lang="ru-RU" b="1">
            <a:latin typeface="Candara" panose="020E0502030303020204" pitchFamily="34" charset="0"/>
          </a:endParaRPr>
        </a:p>
      </dgm:t>
    </dgm:pt>
    <dgm:pt modelId="{92837541-2A58-4ABB-BB8D-C305DCE60FCF}">
      <dgm:prSet phldrT="[Текст]" custT="1"/>
      <dgm:spPr>
        <a:solidFill>
          <a:srgbClr val="0070C0"/>
        </a:solidFill>
      </dgm:spPr>
      <dgm:t>
        <a:bodyPr/>
        <a:lstStyle/>
        <a:p>
          <a:pPr algn="l"/>
          <a:r>
            <a:rPr lang="ru-RU" sz="2000" b="0" dirty="0">
              <a:latin typeface="Candara" panose="020E0502030303020204" pitchFamily="34" charset="0"/>
              <a:hlinkClick xmlns:r="http://schemas.openxmlformats.org/officeDocument/2006/relationships" r:id="rId4"/>
            </a:rPr>
            <a:t>УЛУЧШАЕМ РАБОТУ МОЗГА</a:t>
          </a:r>
          <a:endParaRPr lang="ru-RU" sz="2000" b="0" dirty="0">
            <a:latin typeface="Candara" panose="020E0502030303020204" pitchFamily="34" charset="0"/>
          </a:endParaRPr>
        </a:p>
      </dgm:t>
    </dgm:pt>
    <dgm:pt modelId="{7F081664-6C8E-4537-86D3-1D5381A9900B}" type="parTrans" cxnId="{7DF368CA-951C-4A90-8EE2-DD346BD3D849}">
      <dgm:prSet/>
      <dgm:spPr/>
      <dgm:t>
        <a:bodyPr/>
        <a:lstStyle/>
        <a:p>
          <a:endParaRPr lang="ru-RU" b="1">
            <a:latin typeface="Candara" panose="020E0502030303020204" pitchFamily="34" charset="0"/>
          </a:endParaRPr>
        </a:p>
      </dgm:t>
    </dgm:pt>
    <dgm:pt modelId="{55BA90DE-028E-4E13-BCFA-61890AE5F6AC}" type="sibTrans" cxnId="{7DF368CA-951C-4A90-8EE2-DD346BD3D849}">
      <dgm:prSet/>
      <dgm:spPr/>
      <dgm:t>
        <a:bodyPr/>
        <a:lstStyle/>
        <a:p>
          <a:endParaRPr lang="ru-RU" b="1">
            <a:latin typeface="Candara" panose="020E0502030303020204" pitchFamily="34" charset="0"/>
          </a:endParaRPr>
        </a:p>
      </dgm:t>
    </dgm:pt>
    <dgm:pt modelId="{DE96B8AB-4563-4A8D-8A17-C9123624C21E}" type="pres">
      <dgm:prSet presAssocID="{CC87AA97-7D7D-4DC8-A854-8779936C7C6A}" presName="linearFlow" presStyleCnt="0">
        <dgm:presLayoutVars>
          <dgm:dir/>
          <dgm:resizeHandles val="exact"/>
        </dgm:presLayoutVars>
      </dgm:prSet>
      <dgm:spPr/>
    </dgm:pt>
    <dgm:pt modelId="{0D2DC783-DC47-48C2-8DA5-B7F125BD7617}" type="pres">
      <dgm:prSet presAssocID="{C79C0A3A-6A14-41A6-8039-B6C6F66D23C2}" presName="composite" presStyleCnt="0"/>
      <dgm:spPr/>
    </dgm:pt>
    <dgm:pt modelId="{A0DF7762-6A3E-462B-BB3E-3631128F9ED4}" type="pres">
      <dgm:prSet presAssocID="{C79C0A3A-6A14-41A6-8039-B6C6F66D23C2}" presName="imgShp" presStyleLbl="fgImgPlace1" presStyleIdx="0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D2AED6E-1CE9-4900-B6DC-4520AB8C3117}" type="pres">
      <dgm:prSet presAssocID="{C79C0A3A-6A14-41A6-8039-B6C6F66D23C2}" presName="txShp" presStyleLbl="node1" presStyleIdx="0" presStyleCnt="4">
        <dgm:presLayoutVars>
          <dgm:bulletEnabled val="1"/>
        </dgm:presLayoutVars>
      </dgm:prSet>
      <dgm:spPr/>
    </dgm:pt>
    <dgm:pt modelId="{920CC54E-3D1E-408F-8DB6-77584A0D544D}" type="pres">
      <dgm:prSet presAssocID="{DF976DCB-ECB6-4ABC-B230-F006053E7B90}" presName="spacing" presStyleCnt="0"/>
      <dgm:spPr/>
    </dgm:pt>
    <dgm:pt modelId="{9A06A436-D74E-412D-B8E3-46C015A27DDB}" type="pres">
      <dgm:prSet presAssocID="{8D8F6EB5-0879-464A-9B49-D2FBB60CA673}" presName="composite" presStyleCnt="0"/>
      <dgm:spPr/>
    </dgm:pt>
    <dgm:pt modelId="{EC65E37E-C018-4229-9483-86DAE05163E1}" type="pres">
      <dgm:prSet presAssocID="{8D8F6EB5-0879-464A-9B49-D2FBB60CA673}" presName="imgShp" presStyleLbl="fgImgPlace1" presStyleIdx="1" presStyleCnt="4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756BD44-BFBB-4E08-942D-451EA3BEF4AA}" type="pres">
      <dgm:prSet presAssocID="{8D8F6EB5-0879-464A-9B49-D2FBB60CA673}" presName="txShp" presStyleLbl="node1" presStyleIdx="1" presStyleCnt="4">
        <dgm:presLayoutVars>
          <dgm:bulletEnabled val="1"/>
        </dgm:presLayoutVars>
      </dgm:prSet>
      <dgm:spPr/>
    </dgm:pt>
    <dgm:pt modelId="{04CD6289-69F3-4B2C-BEDB-6871ADFFD4E9}" type="pres">
      <dgm:prSet presAssocID="{78ECD77E-2D27-4AC3-919A-D1CE7C53F30D}" presName="spacing" presStyleCnt="0"/>
      <dgm:spPr/>
    </dgm:pt>
    <dgm:pt modelId="{90AE5657-3079-43A7-86EA-EC4E5858C8B0}" type="pres">
      <dgm:prSet presAssocID="{92837541-2A58-4ABB-BB8D-C305DCE60FCF}" presName="composite" presStyleCnt="0"/>
      <dgm:spPr/>
    </dgm:pt>
    <dgm:pt modelId="{9C832EE2-2076-45CD-9B89-13852E34C913}" type="pres">
      <dgm:prSet presAssocID="{92837541-2A58-4ABB-BB8D-C305DCE60FCF}" presName="imgShp" presStyleLbl="fgImgPlace1" presStyleIdx="2" presStyleCnt="4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71F5089-D9AC-4F86-BA3D-DA61939B5304}" type="pres">
      <dgm:prSet presAssocID="{92837541-2A58-4ABB-BB8D-C305DCE60FCF}" presName="txShp" presStyleLbl="node1" presStyleIdx="2" presStyleCnt="4">
        <dgm:presLayoutVars>
          <dgm:bulletEnabled val="1"/>
        </dgm:presLayoutVars>
      </dgm:prSet>
      <dgm:spPr/>
    </dgm:pt>
    <dgm:pt modelId="{67C033FC-8994-4D48-B205-AB26E78FC1B1}" type="pres">
      <dgm:prSet presAssocID="{55BA90DE-028E-4E13-BCFA-61890AE5F6AC}" presName="spacing" presStyleCnt="0"/>
      <dgm:spPr/>
    </dgm:pt>
    <dgm:pt modelId="{ECE4E9EA-1D7D-4C97-B4ED-E8CAEA833CD0}" type="pres">
      <dgm:prSet presAssocID="{F877D329-D197-4C29-A8D4-DDC81E4C377E}" presName="composite" presStyleCnt="0"/>
      <dgm:spPr/>
    </dgm:pt>
    <dgm:pt modelId="{5C6ACB5D-CA24-4F3E-846B-EA3A28388E18}" type="pres">
      <dgm:prSet presAssocID="{F877D329-D197-4C29-A8D4-DDC81E4C377E}" presName="imgShp" presStyleLbl="fgImgPlace1" presStyleIdx="3" presStyleCnt="4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C886389-B825-4E87-AA07-A71F33FD3D9D}" type="pres">
      <dgm:prSet presAssocID="{F877D329-D197-4C29-A8D4-DDC81E4C377E}" presName="txShp" presStyleLbl="node1" presStyleIdx="3" presStyleCnt="4">
        <dgm:presLayoutVars>
          <dgm:bulletEnabled val="1"/>
        </dgm:presLayoutVars>
      </dgm:prSet>
      <dgm:spPr/>
    </dgm:pt>
  </dgm:ptLst>
  <dgm:cxnLst>
    <dgm:cxn modelId="{1CA90F1E-A25D-4394-959C-770F4FD841D2}" srcId="{CC87AA97-7D7D-4DC8-A854-8779936C7C6A}" destId="{C79C0A3A-6A14-41A6-8039-B6C6F66D23C2}" srcOrd="0" destOrd="0" parTransId="{3A1B417C-9C13-49FF-AADA-47F7899EF670}" sibTransId="{DF976DCB-ECB6-4ABC-B230-F006053E7B90}"/>
    <dgm:cxn modelId="{05228424-6492-45BE-A273-58916838D2BD}" srcId="{CC87AA97-7D7D-4DC8-A854-8779936C7C6A}" destId="{8D8F6EB5-0879-464A-9B49-D2FBB60CA673}" srcOrd="1" destOrd="0" parTransId="{64602B3A-FB07-4253-B36E-304038F5C6A7}" sibTransId="{78ECD77E-2D27-4AC3-919A-D1CE7C53F30D}"/>
    <dgm:cxn modelId="{67161A84-B28E-4E1C-B8D5-B1A9E1F78343}" type="presOf" srcId="{8D8F6EB5-0879-464A-9B49-D2FBB60CA673}" destId="{F756BD44-BFBB-4E08-942D-451EA3BEF4AA}" srcOrd="0" destOrd="0" presId="urn:microsoft.com/office/officeart/2005/8/layout/vList3"/>
    <dgm:cxn modelId="{75E99C88-5D9F-476C-85EE-CB81E9284F45}" type="presOf" srcId="{92837541-2A58-4ABB-BB8D-C305DCE60FCF}" destId="{B71F5089-D9AC-4F86-BA3D-DA61939B5304}" srcOrd="0" destOrd="0" presId="urn:microsoft.com/office/officeart/2005/8/layout/vList3"/>
    <dgm:cxn modelId="{4E5A10B3-66EF-431D-B664-0B89C42F20C8}" type="presOf" srcId="{F877D329-D197-4C29-A8D4-DDC81E4C377E}" destId="{3C886389-B825-4E87-AA07-A71F33FD3D9D}" srcOrd="0" destOrd="0" presId="urn:microsoft.com/office/officeart/2005/8/layout/vList3"/>
    <dgm:cxn modelId="{ED13F6C8-335A-4A7C-AFEF-67982BA4057B}" type="presOf" srcId="{C79C0A3A-6A14-41A6-8039-B6C6F66D23C2}" destId="{4D2AED6E-1CE9-4900-B6DC-4520AB8C3117}" srcOrd="0" destOrd="0" presId="urn:microsoft.com/office/officeart/2005/8/layout/vList3"/>
    <dgm:cxn modelId="{7DF368CA-951C-4A90-8EE2-DD346BD3D849}" srcId="{CC87AA97-7D7D-4DC8-A854-8779936C7C6A}" destId="{92837541-2A58-4ABB-BB8D-C305DCE60FCF}" srcOrd="2" destOrd="0" parTransId="{7F081664-6C8E-4537-86D3-1D5381A9900B}" sibTransId="{55BA90DE-028E-4E13-BCFA-61890AE5F6AC}"/>
    <dgm:cxn modelId="{CB2171DE-5F9C-4B48-BFD3-E5BAAFE90D91}" type="presOf" srcId="{CC87AA97-7D7D-4DC8-A854-8779936C7C6A}" destId="{DE96B8AB-4563-4A8D-8A17-C9123624C21E}" srcOrd="0" destOrd="0" presId="urn:microsoft.com/office/officeart/2005/8/layout/vList3"/>
    <dgm:cxn modelId="{9B5464F9-3D8A-43C7-BF97-335B2D53EBA5}" srcId="{CC87AA97-7D7D-4DC8-A854-8779936C7C6A}" destId="{F877D329-D197-4C29-A8D4-DDC81E4C377E}" srcOrd="3" destOrd="0" parTransId="{09D75DA5-D124-4A94-8104-13FB8D996742}" sibTransId="{3CE8BC5E-8F51-4D0F-88A0-5204F3BCACEE}"/>
    <dgm:cxn modelId="{06561A48-8359-45C6-8133-CA17683B62CF}" type="presParOf" srcId="{DE96B8AB-4563-4A8D-8A17-C9123624C21E}" destId="{0D2DC783-DC47-48C2-8DA5-B7F125BD7617}" srcOrd="0" destOrd="0" presId="urn:microsoft.com/office/officeart/2005/8/layout/vList3"/>
    <dgm:cxn modelId="{08765E3D-3FE6-4670-B800-1094FA17B7C7}" type="presParOf" srcId="{0D2DC783-DC47-48C2-8DA5-B7F125BD7617}" destId="{A0DF7762-6A3E-462B-BB3E-3631128F9ED4}" srcOrd="0" destOrd="0" presId="urn:microsoft.com/office/officeart/2005/8/layout/vList3"/>
    <dgm:cxn modelId="{93403007-B00B-43D8-BE07-D3C855B87685}" type="presParOf" srcId="{0D2DC783-DC47-48C2-8DA5-B7F125BD7617}" destId="{4D2AED6E-1CE9-4900-B6DC-4520AB8C3117}" srcOrd="1" destOrd="0" presId="urn:microsoft.com/office/officeart/2005/8/layout/vList3"/>
    <dgm:cxn modelId="{5051DF8A-BF08-45DB-9BE3-B55262B62953}" type="presParOf" srcId="{DE96B8AB-4563-4A8D-8A17-C9123624C21E}" destId="{920CC54E-3D1E-408F-8DB6-77584A0D544D}" srcOrd="1" destOrd="0" presId="urn:microsoft.com/office/officeart/2005/8/layout/vList3"/>
    <dgm:cxn modelId="{05D5B57D-9ED7-4D56-990A-3CF3CE6D118E}" type="presParOf" srcId="{DE96B8AB-4563-4A8D-8A17-C9123624C21E}" destId="{9A06A436-D74E-412D-B8E3-46C015A27DDB}" srcOrd="2" destOrd="0" presId="urn:microsoft.com/office/officeart/2005/8/layout/vList3"/>
    <dgm:cxn modelId="{E69B456F-F9B7-41BA-9ADC-0937E8529789}" type="presParOf" srcId="{9A06A436-D74E-412D-B8E3-46C015A27DDB}" destId="{EC65E37E-C018-4229-9483-86DAE05163E1}" srcOrd="0" destOrd="0" presId="urn:microsoft.com/office/officeart/2005/8/layout/vList3"/>
    <dgm:cxn modelId="{688F29F5-D53E-4A81-8FC1-030FF24F3E4C}" type="presParOf" srcId="{9A06A436-D74E-412D-B8E3-46C015A27DDB}" destId="{F756BD44-BFBB-4E08-942D-451EA3BEF4AA}" srcOrd="1" destOrd="0" presId="urn:microsoft.com/office/officeart/2005/8/layout/vList3"/>
    <dgm:cxn modelId="{11054AF1-BCE5-41FB-B77D-FEEF28DE981F}" type="presParOf" srcId="{DE96B8AB-4563-4A8D-8A17-C9123624C21E}" destId="{04CD6289-69F3-4B2C-BEDB-6871ADFFD4E9}" srcOrd="3" destOrd="0" presId="urn:microsoft.com/office/officeart/2005/8/layout/vList3"/>
    <dgm:cxn modelId="{BC434CBF-F00F-4A13-BAAA-026A7D427A1E}" type="presParOf" srcId="{DE96B8AB-4563-4A8D-8A17-C9123624C21E}" destId="{90AE5657-3079-43A7-86EA-EC4E5858C8B0}" srcOrd="4" destOrd="0" presId="urn:microsoft.com/office/officeart/2005/8/layout/vList3"/>
    <dgm:cxn modelId="{45F0D8DA-8B70-42EB-B277-83F95E73F361}" type="presParOf" srcId="{90AE5657-3079-43A7-86EA-EC4E5858C8B0}" destId="{9C832EE2-2076-45CD-9B89-13852E34C913}" srcOrd="0" destOrd="0" presId="urn:microsoft.com/office/officeart/2005/8/layout/vList3"/>
    <dgm:cxn modelId="{12384E6E-82C1-4AD1-9D99-A3E2D93963CF}" type="presParOf" srcId="{90AE5657-3079-43A7-86EA-EC4E5858C8B0}" destId="{B71F5089-D9AC-4F86-BA3D-DA61939B5304}" srcOrd="1" destOrd="0" presId="urn:microsoft.com/office/officeart/2005/8/layout/vList3"/>
    <dgm:cxn modelId="{E19CDA38-941C-42BB-B871-EDA3BA335980}" type="presParOf" srcId="{DE96B8AB-4563-4A8D-8A17-C9123624C21E}" destId="{67C033FC-8994-4D48-B205-AB26E78FC1B1}" srcOrd="5" destOrd="0" presId="urn:microsoft.com/office/officeart/2005/8/layout/vList3"/>
    <dgm:cxn modelId="{4F4B2776-4688-4E44-B0E2-814C23A54A25}" type="presParOf" srcId="{DE96B8AB-4563-4A8D-8A17-C9123624C21E}" destId="{ECE4E9EA-1D7D-4C97-B4ED-E8CAEA833CD0}" srcOrd="6" destOrd="0" presId="urn:microsoft.com/office/officeart/2005/8/layout/vList3"/>
    <dgm:cxn modelId="{23EB4F93-D89E-419B-959B-186678950843}" type="presParOf" srcId="{ECE4E9EA-1D7D-4C97-B4ED-E8CAEA833CD0}" destId="{5C6ACB5D-CA24-4F3E-846B-EA3A28388E18}" srcOrd="0" destOrd="0" presId="urn:microsoft.com/office/officeart/2005/8/layout/vList3"/>
    <dgm:cxn modelId="{3EDC0B25-7B63-4577-9300-613ECC777FEB}" type="presParOf" srcId="{ECE4E9EA-1D7D-4C97-B4ED-E8CAEA833CD0}" destId="{3C886389-B825-4E87-AA07-A71F33FD3D9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87AA97-7D7D-4DC8-A854-8779936C7C6A}" type="doc">
      <dgm:prSet loTypeId="urn:microsoft.com/office/officeart/2005/8/layout/vList3" loCatId="list" qsTypeId="urn:microsoft.com/office/officeart/2005/8/quickstyle/simple2" qsCatId="simple" csTypeId="urn:microsoft.com/office/officeart/2005/8/colors/accent1_2" csCatId="accent1" phldr="1"/>
      <dgm:spPr/>
    </dgm:pt>
    <dgm:pt modelId="{C594FDF4-57D3-4704-AB59-C9668DEC029F}">
      <dgm:prSet phldrT="[Текст]" custT="1"/>
      <dgm:spPr>
        <a:solidFill>
          <a:srgbClr val="0070C0"/>
        </a:solidFill>
      </dgm:spPr>
      <dgm:t>
        <a:bodyPr/>
        <a:lstStyle/>
        <a:p>
          <a:pPr algn="l"/>
          <a:r>
            <a:rPr lang="ru-RU" sz="2000" b="0" dirty="0">
              <a:latin typeface="Candara" panose="020E0502030303020204" pitchFamily="34" charset="0"/>
              <a:hlinkClick xmlns:r="http://schemas.openxmlformats.org/officeDocument/2006/relationships" r:id="rId1"/>
            </a:rPr>
            <a:t>СХЕМА АНАЛИЗА УЧЕБНОГО ЗАНЯТИЯ</a:t>
          </a:r>
          <a:br>
            <a:rPr lang="ru-RU" sz="2000" b="0" dirty="0">
              <a:latin typeface="Candara" panose="020E0502030303020204" pitchFamily="34" charset="0"/>
              <a:hlinkClick xmlns:r="http://schemas.openxmlformats.org/officeDocument/2006/relationships" r:id="rId1"/>
            </a:rPr>
          </a:br>
          <a:r>
            <a:rPr lang="ru-RU" sz="2000" b="0" dirty="0">
              <a:latin typeface="Candara" panose="020E0502030303020204" pitchFamily="34" charset="0"/>
              <a:hlinkClick xmlns:r="http://schemas.openxmlformats.org/officeDocument/2006/relationships" r:id="rId1"/>
            </a:rPr>
            <a:t>С ПОЗИЦИЙ ЗДОРОВЬЕСБЕРЕЖЕНИЯ</a:t>
          </a:r>
          <a:endParaRPr lang="ru-RU" sz="2000" b="0" dirty="0">
            <a:latin typeface="Candara" panose="020E0502030303020204" pitchFamily="34" charset="0"/>
          </a:endParaRPr>
        </a:p>
      </dgm:t>
    </dgm:pt>
    <dgm:pt modelId="{555DE138-0348-4457-B44F-611EDEDA2D56}" type="parTrans" cxnId="{068C65A5-7FF4-4227-BBAD-95DC73D9F198}">
      <dgm:prSet/>
      <dgm:spPr/>
      <dgm:t>
        <a:bodyPr/>
        <a:lstStyle/>
        <a:p>
          <a:endParaRPr lang="ru-RU" b="0">
            <a:latin typeface="Candara" panose="020E0502030303020204" pitchFamily="34" charset="0"/>
          </a:endParaRPr>
        </a:p>
      </dgm:t>
    </dgm:pt>
    <dgm:pt modelId="{901191ED-3EF5-449D-B020-DC3B443C93F0}" type="sibTrans" cxnId="{068C65A5-7FF4-4227-BBAD-95DC73D9F198}">
      <dgm:prSet/>
      <dgm:spPr/>
      <dgm:t>
        <a:bodyPr/>
        <a:lstStyle/>
        <a:p>
          <a:endParaRPr lang="ru-RU" b="0">
            <a:latin typeface="Candara" panose="020E0502030303020204" pitchFamily="34" charset="0"/>
          </a:endParaRPr>
        </a:p>
      </dgm:t>
    </dgm:pt>
    <dgm:pt modelId="{7F782209-DB59-43AD-9320-12D238976626}">
      <dgm:prSet phldrT="[Текст]" custT="1"/>
      <dgm:spPr>
        <a:solidFill>
          <a:srgbClr val="0070C0"/>
        </a:solidFill>
      </dgm:spPr>
      <dgm:t>
        <a:bodyPr/>
        <a:lstStyle/>
        <a:p>
          <a:pPr algn="l"/>
          <a:r>
            <a:rPr lang="ru-RU" sz="2000" b="0" dirty="0">
              <a:latin typeface="Candara" panose="020E0502030303020204" pitchFamily="34" charset="0"/>
              <a:hlinkClick xmlns:r="http://schemas.openxmlformats.org/officeDocument/2006/relationships" r:id="rId2"/>
            </a:rPr>
            <a:t>БИОМЕХАНИКА ТЕЛА</a:t>
          </a:r>
          <a:endParaRPr lang="ru-RU" sz="2000" b="0" dirty="0">
            <a:latin typeface="Candara" panose="020E0502030303020204" pitchFamily="34" charset="0"/>
          </a:endParaRPr>
        </a:p>
      </dgm:t>
    </dgm:pt>
    <dgm:pt modelId="{145CA321-7BA8-4980-BEE5-DF87DD652904}" type="parTrans" cxnId="{4FF53840-BE9B-4A5C-9297-F8A22C19D81F}">
      <dgm:prSet/>
      <dgm:spPr/>
      <dgm:t>
        <a:bodyPr/>
        <a:lstStyle/>
        <a:p>
          <a:endParaRPr lang="ru-RU" b="0">
            <a:latin typeface="Candara" panose="020E0502030303020204" pitchFamily="34" charset="0"/>
          </a:endParaRPr>
        </a:p>
      </dgm:t>
    </dgm:pt>
    <dgm:pt modelId="{97F4468D-2454-4053-9EF6-682C08FA944B}" type="sibTrans" cxnId="{4FF53840-BE9B-4A5C-9297-F8A22C19D81F}">
      <dgm:prSet/>
      <dgm:spPr/>
      <dgm:t>
        <a:bodyPr/>
        <a:lstStyle/>
        <a:p>
          <a:endParaRPr lang="ru-RU" b="0">
            <a:latin typeface="Candara" panose="020E0502030303020204" pitchFamily="34" charset="0"/>
          </a:endParaRPr>
        </a:p>
      </dgm:t>
    </dgm:pt>
    <dgm:pt modelId="{C79C0A3A-6A14-41A6-8039-B6C6F66D23C2}">
      <dgm:prSet phldrT="[Текст]" custT="1"/>
      <dgm:spPr>
        <a:solidFill>
          <a:srgbClr val="0070C0"/>
        </a:solidFill>
      </dgm:spPr>
      <dgm:t>
        <a:bodyPr/>
        <a:lstStyle/>
        <a:p>
          <a:pPr algn="l"/>
          <a:r>
            <a:rPr lang="ru-RU" sz="2000" b="0" dirty="0">
              <a:latin typeface="Candara" panose="020E0502030303020204" pitchFamily="34" charset="0"/>
              <a:hlinkClick xmlns:r="http://schemas.openxmlformats.org/officeDocument/2006/relationships" r:id="rId3"/>
            </a:rPr>
            <a:t>РАДУЖНАЯ РЕЛАКСАЦИЯ</a:t>
          </a:r>
          <a:endParaRPr lang="ru-RU" sz="2000" b="0" dirty="0">
            <a:latin typeface="Candara" panose="020E0502030303020204" pitchFamily="34" charset="0"/>
          </a:endParaRPr>
        </a:p>
      </dgm:t>
    </dgm:pt>
    <dgm:pt modelId="{3A1B417C-9C13-49FF-AADA-47F7899EF670}" type="parTrans" cxnId="{1CA90F1E-A25D-4394-959C-770F4FD841D2}">
      <dgm:prSet/>
      <dgm:spPr/>
      <dgm:t>
        <a:bodyPr/>
        <a:lstStyle/>
        <a:p>
          <a:endParaRPr lang="ru-RU" b="0">
            <a:latin typeface="Candara" panose="020E0502030303020204" pitchFamily="34" charset="0"/>
          </a:endParaRPr>
        </a:p>
      </dgm:t>
    </dgm:pt>
    <dgm:pt modelId="{DF976DCB-ECB6-4ABC-B230-F006053E7B90}" type="sibTrans" cxnId="{1CA90F1E-A25D-4394-959C-770F4FD841D2}">
      <dgm:prSet/>
      <dgm:spPr/>
      <dgm:t>
        <a:bodyPr/>
        <a:lstStyle/>
        <a:p>
          <a:endParaRPr lang="ru-RU" b="0">
            <a:latin typeface="Candara" panose="020E0502030303020204" pitchFamily="34" charset="0"/>
          </a:endParaRPr>
        </a:p>
      </dgm:t>
    </dgm:pt>
    <dgm:pt modelId="{8D8F6EB5-0879-464A-9B49-D2FBB60CA673}">
      <dgm:prSet phldrT="[Текст]" custT="1"/>
      <dgm:spPr>
        <a:solidFill>
          <a:srgbClr val="0070C0"/>
        </a:solidFill>
      </dgm:spPr>
      <dgm:t>
        <a:bodyPr/>
        <a:lstStyle/>
        <a:p>
          <a:pPr algn="l"/>
          <a:r>
            <a:rPr lang="ru-RU" sz="2000" b="0" dirty="0">
              <a:latin typeface="Candara" panose="020E0502030303020204" pitchFamily="34" charset="0"/>
              <a:hlinkClick xmlns:r="http://schemas.openxmlformats.org/officeDocument/2006/relationships" r:id="rId4"/>
            </a:rPr>
            <a:t>МЕТОДИЧЕСКАЯ РАЗРАБОТКА УЧЕБНОГО ЗАНЯТИЯ С СОБЛЮДЕНИЕМ ПРИНЦИПОВ ЗДОРОВЬЕСБЕРЕЖЕНИЯ</a:t>
          </a:r>
          <a:endParaRPr lang="ru-RU" sz="2000" b="0" dirty="0">
            <a:latin typeface="Candara" panose="020E0502030303020204" pitchFamily="34" charset="0"/>
          </a:endParaRPr>
        </a:p>
      </dgm:t>
    </dgm:pt>
    <dgm:pt modelId="{64602B3A-FB07-4253-B36E-304038F5C6A7}" type="parTrans" cxnId="{05228424-6492-45BE-A273-58916838D2BD}">
      <dgm:prSet/>
      <dgm:spPr/>
      <dgm:t>
        <a:bodyPr/>
        <a:lstStyle/>
        <a:p>
          <a:endParaRPr lang="ru-RU" b="0">
            <a:latin typeface="Candara" panose="020E0502030303020204" pitchFamily="34" charset="0"/>
          </a:endParaRPr>
        </a:p>
      </dgm:t>
    </dgm:pt>
    <dgm:pt modelId="{78ECD77E-2D27-4AC3-919A-D1CE7C53F30D}" type="sibTrans" cxnId="{05228424-6492-45BE-A273-58916838D2BD}">
      <dgm:prSet/>
      <dgm:spPr/>
      <dgm:t>
        <a:bodyPr/>
        <a:lstStyle/>
        <a:p>
          <a:endParaRPr lang="ru-RU" b="0">
            <a:latin typeface="Candara" panose="020E0502030303020204" pitchFamily="34" charset="0"/>
          </a:endParaRPr>
        </a:p>
      </dgm:t>
    </dgm:pt>
    <dgm:pt modelId="{DE96B8AB-4563-4A8D-8A17-C9123624C21E}" type="pres">
      <dgm:prSet presAssocID="{CC87AA97-7D7D-4DC8-A854-8779936C7C6A}" presName="linearFlow" presStyleCnt="0">
        <dgm:presLayoutVars>
          <dgm:dir/>
          <dgm:resizeHandles val="exact"/>
        </dgm:presLayoutVars>
      </dgm:prSet>
      <dgm:spPr/>
    </dgm:pt>
    <dgm:pt modelId="{4C7139C8-68DC-4D50-9AEA-749EC4613CDA}" type="pres">
      <dgm:prSet presAssocID="{C594FDF4-57D3-4704-AB59-C9668DEC029F}" presName="composite" presStyleCnt="0"/>
      <dgm:spPr/>
    </dgm:pt>
    <dgm:pt modelId="{208C2CB8-C6EB-4623-B7D4-A6A3F8BE19ED}" type="pres">
      <dgm:prSet presAssocID="{C594FDF4-57D3-4704-AB59-C9668DEC029F}" presName="imgShp" presStyleLbl="fgImgPlace1" presStyleIdx="0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7B74942-C224-4A80-878A-EE28A05CFA3E}" type="pres">
      <dgm:prSet presAssocID="{C594FDF4-57D3-4704-AB59-C9668DEC029F}" presName="txShp" presStyleLbl="node1" presStyleIdx="0" presStyleCnt="4">
        <dgm:presLayoutVars>
          <dgm:bulletEnabled val="1"/>
        </dgm:presLayoutVars>
      </dgm:prSet>
      <dgm:spPr/>
    </dgm:pt>
    <dgm:pt modelId="{D4AD91F3-2F74-4E8E-9973-0926BA4B527C}" type="pres">
      <dgm:prSet presAssocID="{901191ED-3EF5-449D-B020-DC3B443C93F0}" presName="spacing" presStyleCnt="0"/>
      <dgm:spPr/>
    </dgm:pt>
    <dgm:pt modelId="{E61052E1-6C0D-4EE5-90F6-48A2452CE8A4}" type="pres">
      <dgm:prSet presAssocID="{7F782209-DB59-43AD-9320-12D238976626}" presName="composite" presStyleCnt="0"/>
      <dgm:spPr/>
    </dgm:pt>
    <dgm:pt modelId="{4CC7AB79-F41C-45D1-A598-861287192021}" type="pres">
      <dgm:prSet presAssocID="{7F782209-DB59-43AD-9320-12D238976626}" presName="imgShp" presStyleLbl="fgImgPlace1" presStyleIdx="1" presStyleCnt="4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1389A30-88C4-4695-A938-3DA8124EFC61}" type="pres">
      <dgm:prSet presAssocID="{7F782209-DB59-43AD-9320-12D238976626}" presName="txShp" presStyleLbl="node1" presStyleIdx="1" presStyleCnt="4">
        <dgm:presLayoutVars>
          <dgm:bulletEnabled val="1"/>
        </dgm:presLayoutVars>
      </dgm:prSet>
      <dgm:spPr/>
    </dgm:pt>
    <dgm:pt modelId="{695E857B-3329-4CD1-BF6C-31BE5F9C4831}" type="pres">
      <dgm:prSet presAssocID="{97F4468D-2454-4053-9EF6-682C08FA944B}" presName="spacing" presStyleCnt="0"/>
      <dgm:spPr/>
    </dgm:pt>
    <dgm:pt modelId="{0D2DC783-DC47-48C2-8DA5-B7F125BD7617}" type="pres">
      <dgm:prSet presAssocID="{C79C0A3A-6A14-41A6-8039-B6C6F66D23C2}" presName="composite" presStyleCnt="0"/>
      <dgm:spPr/>
    </dgm:pt>
    <dgm:pt modelId="{A0DF7762-6A3E-462B-BB3E-3631128F9ED4}" type="pres">
      <dgm:prSet presAssocID="{C79C0A3A-6A14-41A6-8039-B6C6F66D23C2}" presName="imgShp" presStyleLbl="fgImgPlace1" presStyleIdx="2" presStyleCnt="4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D2AED6E-1CE9-4900-B6DC-4520AB8C3117}" type="pres">
      <dgm:prSet presAssocID="{C79C0A3A-6A14-41A6-8039-B6C6F66D23C2}" presName="txShp" presStyleLbl="node1" presStyleIdx="2" presStyleCnt="4">
        <dgm:presLayoutVars>
          <dgm:bulletEnabled val="1"/>
        </dgm:presLayoutVars>
      </dgm:prSet>
      <dgm:spPr/>
    </dgm:pt>
    <dgm:pt modelId="{920CC54E-3D1E-408F-8DB6-77584A0D544D}" type="pres">
      <dgm:prSet presAssocID="{DF976DCB-ECB6-4ABC-B230-F006053E7B90}" presName="spacing" presStyleCnt="0"/>
      <dgm:spPr/>
    </dgm:pt>
    <dgm:pt modelId="{9A06A436-D74E-412D-B8E3-46C015A27DDB}" type="pres">
      <dgm:prSet presAssocID="{8D8F6EB5-0879-464A-9B49-D2FBB60CA673}" presName="composite" presStyleCnt="0"/>
      <dgm:spPr/>
    </dgm:pt>
    <dgm:pt modelId="{EC65E37E-C018-4229-9483-86DAE05163E1}" type="pres">
      <dgm:prSet presAssocID="{8D8F6EB5-0879-464A-9B49-D2FBB60CA673}" presName="imgShp" presStyleLbl="fgImgPlac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756BD44-BFBB-4E08-942D-451EA3BEF4AA}" type="pres">
      <dgm:prSet presAssocID="{8D8F6EB5-0879-464A-9B49-D2FBB60CA673}" presName="txShp" presStyleLbl="node1" presStyleIdx="3" presStyleCnt="4">
        <dgm:presLayoutVars>
          <dgm:bulletEnabled val="1"/>
        </dgm:presLayoutVars>
      </dgm:prSet>
      <dgm:spPr/>
    </dgm:pt>
  </dgm:ptLst>
  <dgm:cxnLst>
    <dgm:cxn modelId="{57669D02-6103-4C35-987C-4A9570835605}" type="presOf" srcId="{8D8F6EB5-0879-464A-9B49-D2FBB60CA673}" destId="{F756BD44-BFBB-4E08-942D-451EA3BEF4AA}" srcOrd="0" destOrd="0" presId="urn:microsoft.com/office/officeart/2005/8/layout/vList3"/>
    <dgm:cxn modelId="{1CA90F1E-A25D-4394-959C-770F4FD841D2}" srcId="{CC87AA97-7D7D-4DC8-A854-8779936C7C6A}" destId="{C79C0A3A-6A14-41A6-8039-B6C6F66D23C2}" srcOrd="2" destOrd="0" parTransId="{3A1B417C-9C13-49FF-AADA-47F7899EF670}" sibTransId="{DF976DCB-ECB6-4ABC-B230-F006053E7B90}"/>
    <dgm:cxn modelId="{FA377022-4CA2-4083-91AD-379FA86C7E0B}" type="presOf" srcId="{C79C0A3A-6A14-41A6-8039-B6C6F66D23C2}" destId="{4D2AED6E-1CE9-4900-B6DC-4520AB8C3117}" srcOrd="0" destOrd="0" presId="urn:microsoft.com/office/officeart/2005/8/layout/vList3"/>
    <dgm:cxn modelId="{05228424-6492-45BE-A273-58916838D2BD}" srcId="{CC87AA97-7D7D-4DC8-A854-8779936C7C6A}" destId="{8D8F6EB5-0879-464A-9B49-D2FBB60CA673}" srcOrd="3" destOrd="0" parTransId="{64602B3A-FB07-4253-B36E-304038F5C6A7}" sibTransId="{78ECD77E-2D27-4AC3-919A-D1CE7C53F30D}"/>
    <dgm:cxn modelId="{4F23AF2C-617A-4EFF-BBFA-2578FE22E31E}" type="presOf" srcId="{C594FDF4-57D3-4704-AB59-C9668DEC029F}" destId="{E7B74942-C224-4A80-878A-EE28A05CFA3E}" srcOrd="0" destOrd="0" presId="urn:microsoft.com/office/officeart/2005/8/layout/vList3"/>
    <dgm:cxn modelId="{4FF53840-BE9B-4A5C-9297-F8A22C19D81F}" srcId="{CC87AA97-7D7D-4DC8-A854-8779936C7C6A}" destId="{7F782209-DB59-43AD-9320-12D238976626}" srcOrd="1" destOrd="0" parTransId="{145CA321-7BA8-4980-BEE5-DF87DD652904}" sibTransId="{97F4468D-2454-4053-9EF6-682C08FA944B}"/>
    <dgm:cxn modelId="{76B407A4-899F-480B-B2D5-7956520B742E}" type="presOf" srcId="{7F782209-DB59-43AD-9320-12D238976626}" destId="{D1389A30-88C4-4695-A938-3DA8124EFC61}" srcOrd="0" destOrd="0" presId="urn:microsoft.com/office/officeart/2005/8/layout/vList3"/>
    <dgm:cxn modelId="{068C65A5-7FF4-4227-BBAD-95DC73D9F198}" srcId="{CC87AA97-7D7D-4DC8-A854-8779936C7C6A}" destId="{C594FDF4-57D3-4704-AB59-C9668DEC029F}" srcOrd="0" destOrd="0" parTransId="{555DE138-0348-4457-B44F-611EDEDA2D56}" sibTransId="{901191ED-3EF5-449D-B020-DC3B443C93F0}"/>
    <dgm:cxn modelId="{01C4FEC8-FAE6-4306-9229-E62EEBFBF2AA}" type="presOf" srcId="{CC87AA97-7D7D-4DC8-A854-8779936C7C6A}" destId="{DE96B8AB-4563-4A8D-8A17-C9123624C21E}" srcOrd="0" destOrd="0" presId="urn:microsoft.com/office/officeart/2005/8/layout/vList3"/>
    <dgm:cxn modelId="{3B2B29E3-5274-40C4-8763-04883BCD0D78}" type="presParOf" srcId="{DE96B8AB-4563-4A8D-8A17-C9123624C21E}" destId="{4C7139C8-68DC-4D50-9AEA-749EC4613CDA}" srcOrd="0" destOrd="0" presId="urn:microsoft.com/office/officeart/2005/8/layout/vList3"/>
    <dgm:cxn modelId="{BB955EB8-0CA1-465A-83E3-4273149C7759}" type="presParOf" srcId="{4C7139C8-68DC-4D50-9AEA-749EC4613CDA}" destId="{208C2CB8-C6EB-4623-B7D4-A6A3F8BE19ED}" srcOrd="0" destOrd="0" presId="urn:microsoft.com/office/officeart/2005/8/layout/vList3"/>
    <dgm:cxn modelId="{A0F3AB67-20E9-4E85-B8E0-9B9A7DB64D77}" type="presParOf" srcId="{4C7139C8-68DC-4D50-9AEA-749EC4613CDA}" destId="{E7B74942-C224-4A80-878A-EE28A05CFA3E}" srcOrd="1" destOrd="0" presId="urn:microsoft.com/office/officeart/2005/8/layout/vList3"/>
    <dgm:cxn modelId="{882CF5D1-E5B1-4972-94F0-58CA170BFFB1}" type="presParOf" srcId="{DE96B8AB-4563-4A8D-8A17-C9123624C21E}" destId="{D4AD91F3-2F74-4E8E-9973-0926BA4B527C}" srcOrd="1" destOrd="0" presId="urn:microsoft.com/office/officeart/2005/8/layout/vList3"/>
    <dgm:cxn modelId="{A1EEA69C-4760-45FA-9BF5-295AF88B5706}" type="presParOf" srcId="{DE96B8AB-4563-4A8D-8A17-C9123624C21E}" destId="{E61052E1-6C0D-4EE5-90F6-48A2452CE8A4}" srcOrd="2" destOrd="0" presId="urn:microsoft.com/office/officeart/2005/8/layout/vList3"/>
    <dgm:cxn modelId="{047C7ECE-EE5E-4EF7-962B-C0436A92DF34}" type="presParOf" srcId="{E61052E1-6C0D-4EE5-90F6-48A2452CE8A4}" destId="{4CC7AB79-F41C-45D1-A598-861287192021}" srcOrd="0" destOrd="0" presId="urn:microsoft.com/office/officeart/2005/8/layout/vList3"/>
    <dgm:cxn modelId="{A6CB8963-E218-46F6-8B79-FD13C284F368}" type="presParOf" srcId="{E61052E1-6C0D-4EE5-90F6-48A2452CE8A4}" destId="{D1389A30-88C4-4695-A938-3DA8124EFC61}" srcOrd="1" destOrd="0" presId="urn:microsoft.com/office/officeart/2005/8/layout/vList3"/>
    <dgm:cxn modelId="{00FA5F5C-FB3B-473A-B0BC-94C664C0BB00}" type="presParOf" srcId="{DE96B8AB-4563-4A8D-8A17-C9123624C21E}" destId="{695E857B-3329-4CD1-BF6C-31BE5F9C4831}" srcOrd="3" destOrd="0" presId="urn:microsoft.com/office/officeart/2005/8/layout/vList3"/>
    <dgm:cxn modelId="{21CAFE18-13BF-4E57-9017-AA141902D13B}" type="presParOf" srcId="{DE96B8AB-4563-4A8D-8A17-C9123624C21E}" destId="{0D2DC783-DC47-48C2-8DA5-B7F125BD7617}" srcOrd="4" destOrd="0" presId="urn:microsoft.com/office/officeart/2005/8/layout/vList3"/>
    <dgm:cxn modelId="{D519E210-83DE-415B-A51D-556EA48D82FD}" type="presParOf" srcId="{0D2DC783-DC47-48C2-8DA5-B7F125BD7617}" destId="{A0DF7762-6A3E-462B-BB3E-3631128F9ED4}" srcOrd="0" destOrd="0" presId="urn:microsoft.com/office/officeart/2005/8/layout/vList3"/>
    <dgm:cxn modelId="{C1FD1158-060C-4264-9F7D-90C7204D70E5}" type="presParOf" srcId="{0D2DC783-DC47-48C2-8DA5-B7F125BD7617}" destId="{4D2AED6E-1CE9-4900-B6DC-4520AB8C3117}" srcOrd="1" destOrd="0" presId="urn:microsoft.com/office/officeart/2005/8/layout/vList3"/>
    <dgm:cxn modelId="{25B4810E-1848-4CC2-B8E0-5C57DCC06C72}" type="presParOf" srcId="{DE96B8AB-4563-4A8D-8A17-C9123624C21E}" destId="{920CC54E-3D1E-408F-8DB6-77584A0D544D}" srcOrd="5" destOrd="0" presId="urn:microsoft.com/office/officeart/2005/8/layout/vList3"/>
    <dgm:cxn modelId="{F68BA5D1-0309-45ED-B6A6-CFE464AF4B43}" type="presParOf" srcId="{DE96B8AB-4563-4A8D-8A17-C9123624C21E}" destId="{9A06A436-D74E-412D-B8E3-46C015A27DDB}" srcOrd="6" destOrd="0" presId="urn:microsoft.com/office/officeart/2005/8/layout/vList3"/>
    <dgm:cxn modelId="{01CD641C-5712-4BBF-B6C1-91D53500F594}" type="presParOf" srcId="{9A06A436-D74E-412D-B8E3-46C015A27DDB}" destId="{EC65E37E-C018-4229-9483-86DAE05163E1}" srcOrd="0" destOrd="0" presId="urn:microsoft.com/office/officeart/2005/8/layout/vList3"/>
    <dgm:cxn modelId="{D48CDF04-CE45-476F-B19E-8F2C01D33AA9}" type="presParOf" srcId="{9A06A436-D74E-412D-B8E3-46C015A27DDB}" destId="{F756BD44-BFBB-4E08-942D-451EA3BEF4A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87AA97-7D7D-4DC8-A854-8779936C7C6A}" type="doc">
      <dgm:prSet loTypeId="urn:microsoft.com/office/officeart/2005/8/layout/vList3" loCatId="list" qsTypeId="urn:microsoft.com/office/officeart/2005/8/quickstyle/simple2" qsCatId="simple" csTypeId="urn:microsoft.com/office/officeart/2005/8/colors/accent1_2" csCatId="accent1" phldr="1"/>
      <dgm:spPr/>
    </dgm:pt>
    <dgm:pt modelId="{C594FDF4-57D3-4704-AB59-C9668DEC029F}">
      <dgm:prSet phldrT="[Текст]" custT="1"/>
      <dgm:spPr>
        <a:solidFill>
          <a:srgbClr val="0070C0"/>
        </a:solidFill>
      </dgm:spPr>
      <dgm:t>
        <a:bodyPr/>
        <a:lstStyle/>
        <a:p>
          <a:pPr algn="l"/>
          <a:r>
            <a:rPr lang="ru-RU" sz="2000" b="0" dirty="0">
              <a:latin typeface="Candara" panose="020E0502030303020204" pitchFamily="34" charset="0"/>
              <a:hlinkClick xmlns:r="http://schemas.openxmlformats.org/officeDocument/2006/relationships" r:id="rId1"/>
            </a:rPr>
            <a:t>КЛУБНИКА</a:t>
          </a:r>
          <a:endParaRPr lang="ru-RU" sz="2000" b="0" dirty="0">
            <a:latin typeface="Candara" panose="020E0502030303020204" pitchFamily="34" charset="0"/>
          </a:endParaRPr>
        </a:p>
      </dgm:t>
    </dgm:pt>
    <dgm:pt modelId="{555DE138-0348-4457-B44F-611EDEDA2D56}" type="parTrans" cxnId="{068C65A5-7FF4-4227-BBAD-95DC73D9F198}">
      <dgm:prSet/>
      <dgm:spPr/>
      <dgm:t>
        <a:bodyPr/>
        <a:lstStyle/>
        <a:p>
          <a:endParaRPr lang="ru-RU" b="0">
            <a:latin typeface="Candara" panose="020E0502030303020204" pitchFamily="34" charset="0"/>
          </a:endParaRPr>
        </a:p>
      </dgm:t>
    </dgm:pt>
    <dgm:pt modelId="{901191ED-3EF5-449D-B020-DC3B443C93F0}" type="sibTrans" cxnId="{068C65A5-7FF4-4227-BBAD-95DC73D9F198}">
      <dgm:prSet/>
      <dgm:spPr/>
      <dgm:t>
        <a:bodyPr/>
        <a:lstStyle/>
        <a:p>
          <a:endParaRPr lang="ru-RU" b="0">
            <a:latin typeface="Candara" panose="020E0502030303020204" pitchFamily="34" charset="0"/>
          </a:endParaRPr>
        </a:p>
      </dgm:t>
    </dgm:pt>
    <dgm:pt modelId="{7F782209-DB59-43AD-9320-12D238976626}">
      <dgm:prSet phldrT="[Текст]" custT="1"/>
      <dgm:spPr>
        <a:solidFill>
          <a:srgbClr val="0070C0"/>
        </a:solidFill>
      </dgm:spPr>
      <dgm:t>
        <a:bodyPr/>
        <a:lstStyle/>
        <a:p>
          <a:pPr algn="l"/>
          <a:r>
            <a:rPr lang="ru-RU" sz="2000" b="0" dirty="0">
              <a:latin typeface="Candara" panose="020E0502030303020204" pitchFamily="34" charset="0"/>
              <a:hlinkClick xmlns:r="http://schemas.openxmlformats.org/officeDocument/2006/relationships" r:id="rId2"/>
            </a:rPr>
            <a:t>БАНАН</a:t>
          </a:r>
          <a:endParaRPr lang="ru-RU" sz="2000" b="0" dirty="0">
            <a:latin typeface="Candara" panose="020E0502030303020204" pitchFamily="34" charset="0"/>
          </a:endParaRPr>
        </a:p>
      </dgm:t>
    </dgm:pt>
    <dgm:pt modelId="{145CA321-7BA8-4980-BEE5-DF87DD652904}" type="parTrans" cxnId="{4FF53840-BE9B-4A5C-9297-F8A22C19D81F}">
      <dgm:prSet/>
      <dgm:spPr/>
      <dgm:t>
        <a:bodyPr/>
        <a:lstStyle/>
        <a:p>
          <a:endParaRPr lang="ru-RU" b="0">
            <a:latin typeface="Candara" panose="020E0502030303020204" pitchFamily="34" charset="0"/>
          </a:endParaRPr>
        </a:p>
      </dgm:t>
    </dgm:pt>
    <dgm:pt modelId="{97F4468D-2454-4053-9EF6-682C08FA944B}" type="sibTrans" cxnId="{4FF53840-BE9B-4A5C-9297-F8A22C19D81F}">
      <dgm:prSet/>
      <dgm:spPr/>
      <dgm:t>
        <a:bodyPr/>
        <a:lstStyle/>
        <a:p>
          <a:endParaRPr lang="ru-RU" b="0">
            <a:latin typeface="Candara" panose="020E0502030303020204" pitchFamily="34" charset="0"/>
          </a:endParaRPr>
        </a:p>
      </dgm:t>
    </dgm:pt>
    <dgm:pt modelId="{C79C0A3A-6A14-41A6-8039-B6C6F66D23C2}">
      <dgm:prSet phldrT="[Текст]" custT="1"/>
      <dgm:spPr>
        <a:solidFill>
          <a:srgbClr val="0070C0"/>
        </a:solidFill>
      </dgm:spPr>
      <dgm:t>
        <a:bodyPr/>
        <a:lstStyle/>
        <a:p>
          <a:pPr algn="l"/>
          <a:r>
            <a:rPr lang="ru-RU" sz="2000" b="0" dirty="0">
              <a:latin typeface="Candara" panose="020E0502030303020204" pitchFamily="34" charset="0"/>
              <a:hlinkClick xmlns:r="http://schemas.openxmlformats.org/officeDocument/2006/relationships" r:id="rId3"/>
            </a:rPr>
            <a:t>СВИТИ-ДАРЫ</a:t>
          </a:r>
          <a:r>
            <a:rPr lang="ru-RU" sz="2000" b="0" dirty="0">
              <a:latin typeface="Candara" panose="020E0502030303020204" pitchFamily="34" charset="0"/>
              <a:hlinkClick xmlns:r="http://schemas.openxmlformats.org/officeDocument/2006/relationships" r:id="rId4"/>
            </a:rPr>
            <a:t> РАЙСКОГО САДА</a:t>
          </a:r>
          <a:endParaRPr lang="ru-RU" sz="2000" b="0" dirty="0">
            <a:latin typeface="Candara" panose="020E0502030303020204" pitchFamily="34" charset="0"/>
          </a:endParaRPr>
        </a:p>
      </dgm:t>
    </dgm:pt>
    <dgm:pt modelId="{3A1B417C-9C13-49FF-AADA-47F7899EF670}" type="parTrans" cxnId="{1CA90F1E-A25D-4394-959C-770F4FD841D2}">
      <dgm:prSet/>
      <dgm:spPr/>
      <dgm:t>
        <a:bodyPr/>
        <a:lstStyle/>
        <a:p>
          <a:endParaRPr lang="ru-RU" b="0">
            <a:latin typeface="Candara" panose="020E0502030303020204" pitchFamily="34" charset="0"/>
          </a:endParaRPr>
        </a:p>
      </dgm:t>
    </dgm:pt>
    <dgm:pt modelId="{DF976DCB-ECB6-4ABC-B230-F006053E7B90}" type="sibTrans" cxnId="{1CA90F1E-A25D-4394-959C-770F4FD841D2}">
      <dgm:prSet/>
      <dgm:spPr/>
      <dgm:t>
        <a:bodyPr/>
        <a:lstStyle/>
        <a:p>
          <a:endParaRPr lang="ru-RU" b="0">
            <a:latin typeface="Candara" panose="020E0502030303020204" pitchFamily="34" charset="0"/>
          </a:endParaRPr>
        </a:p>
      </dgm:t>
    </dgm:pt>
    <dgm:pt modelId="{8D8F6EB5-0879-464A-9B49-D2FBB60CA673}">
      <dgm:prSet phldrT="[Текст]" custT="1"/>
      <dgm:spPr>
        <a:solidFill>
          <a:srgbClr val="0070C0"/>
        </a:solidFill>
      </dgm:spPr>
      <dgm:t>
        <a:bodyPr/>
        <a:lstStyle/>
        <a:p>
          <a:pPr algn="l"/>
          <a:r>
            <a:rPr lang="ru-RU" sz="2000" b="0" dirty="0">
              <a:latin typeface="Candara" panose="020E0502030303020204" pitchFamily="34" charset="0"/>
              <a:hlinkClick xmlns:r="http://schemas.openxmlformats.org/officeDocument/2006/relationships" r:id="rId5"/>
            </a:rPr>
            <a:t>ХУРМА</a:t>
          </a:r>
          <a:endParaRPr lang="ru-RU" sz="2000" b="0" dirty="0">
            <a:latin typeface="Candara" panose="020E0502030303020204" pitchFamily="34" charset="0"/>
          </a:endParaRPr>
        </a:p>
      </dgm:t>
    </dgm:pt>
    <dgm:pt modelId="{64602B3A-FB07-4253-B36E-304038F5C6A7}" type="parTrans" cxnId="{05228424-6492-45BE-A273-58916838D2BD}">
      <dgm:prSet/>
      <dgm:spPr/>
      <dgm:t>
        <a:bodyPr/>
        <a:lstStyle/>
        <a:p>
          <a:endParaRPr lang="ru-RU" b="0">
            <a:latin typeface="Candara" panose="020E0502030303020204" pitchFamily="34" charset="0"/>
          </a:endParaRPr>
        </a:p>
      </dgm:t>
    </dgm:pt>
    <dgm:pt modelId="{78ECD77E-2D27-4AC3-919A-D1CE7C53F30D}" type="sibTrans" cxnId="{05228424-6492-45BE-A273-58916838D2BD}">
      <dgm:prSet/>
      <dgm:spPr/>
      <dgm:t>
        <a:bodyPr/>
        <a:lstStyle/>
        <a:p>
          <a:endParaRPr lang="ru-RU" b="0">
            <a:latin typeface="Candara" panose="020E0502030303020204" pitchFamily="34" charset="0"/>
          </a:endParaRPr>
        </a:p>
      </dgm:t>
    </dgm:pt>
    <dgm:pt modelId="{DE96B8AB-4563-4A8D-8A17-C9123624C21E}" type="pres">
      <dgm:prSet presAssocID="{CC87AA97-7D7D-4DC8-A854-8779936C7C6A}" presName="linearFlow" presStyleCnt="0">
        <dgm:presLayoutVars>
          <dgm:dir/>
          <dgm:resizeHandles val="exact"/>
        </dgm:presLayoutVars>
      </dgm:prSet>
      <dgm:spPr/>
    </dgm:pt>
    <dgm:pt modelId="{4C7139C8-68DC-4D50-9AEA-749EC4613CDA}" type="pres">
      <dgm:prSet presAssocID="{C594FDF4-57D3-4704-AB59-C9668DEC029F}" presName="composite" presStyleCnt="0"/>
      <dgm:spPr/>
    </dgm:pt>
    <dgm:pt modelId="{208C2CB8-C6EB-4623-B7D4-A6A3F8BE19ED}" type="pres">
      <dgm:prSet presAssocID="{C594FDF4-57D3-4704-AB59-C9668DEC029F}" presName="imgShp" presStyleLbl="fgImgPlace1" presStyleIdx="0" presStyleCnt="4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7B74942-C224-4A80-878A-EE28A05CFA3E}" type="pres">
      <dgm:prSet presAssocID="{C594FDF4-57D3-4704-AB59-C9668DEC029F}" presName="txShp" presStyleLbl="node1" presStyleIdx="0" presStyleCnt="4">
        <dgm:presLayoutVars>
          <dgm:bulletEnabled val="1"/>
        </dgm:presLayoutVars>
      </dgm:prSet>
      <dgm:spPr/>
    </dgm:pt>
    <dgm:pt modelId="{D4AD91F3-2F74-4E8E-9973-0926BA4B527C}" type="pres">
      <dgm:prSet presAssocID="{901191ED-3EF5-449D-B020-DC3B443C93F0}" presName="spacing" presStyleCnt="0"/>
      <dgm:spPr/>
    </dgm:pt>
    <dgm:pt modelId="{E61052E1-6C0D-4EE5-90F6-48A2452CE8A4}" type="pres">
      <dgm:prSet presAssocID="{7F782209-DB59-43AD-9320-12D238976626}" presName="composite" presStyleCnt="0"/>
      <dgm:spPr/>
    </dgm:pt>
    <dgm:pt modelId="{4CC7AB79-F41C-45D1-A598-861287192021}" type="pres">
      <dgm:prSet presAssocID="{7F782209-DB59-43AD-9320-12D238976626}" presName="imgShp" presStyleLbl="fgImgPlace1" presStyleIdx="1" presStyleCnt="4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1389A30-88C4-4695-A938-3DA8124EFC61}" type="pres">
      <dgm:prSet presAssocID="{7F782209-DB59-43AD-9320-12D238976626}" presName="txShp" presStyleLbl="node1" presStyleIdx="1" presStyleCnt="4">
        <dgm:presLayoutVars>
          <dgm:bulletEnabled val="1"/>
        </dgm:presLayoutVars>
      </dgm:prSet>
      <dgm:spPr/>
    </dgm:pt>
    <dgm:pt modelId="{695E857B-3329-4CD1-BF6C-31BE5F9C4831}" type="pres">
      <dgm:prSet presAssocID="{97F4468D-2454-4053-9EF6-682C08FA944B}" presName="spacing" presStyleCnt="0"/>
      <dgm:spPr/>
    </dgm:pt>
    <dgm:pt modelId="{0D2DC783-DC47-48C2-8DA5-B7F125BD7617}" type="pres">
      <dgm:prSet presAssocID="{C79C0A3A-6A14-41A6-8039-B6C6F66D23C2}" presName="composite" presStyleCnt="0"/>
      <dgm:spPr/>
    </dgm:pt>
    <dgm:pt modelId="{A0DF7762-6A3E-462B-BB3E-3631128F9ED4}" type="pres">
      <dgm:prSet presAssocID="{C79C0A3A-6A14-41A6-8039-B6C6F66D23C2}" presName="imgShp" presStyleLbl="fgImgPlace1" presStyleIdx="2" presStyleCnt="4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D2AED6E-1CE9-4900-B6DC-4520AB8C3117}" type="pres">
      <dgm:prSet presAssocID="{C79C0A3A-6A14-41A6-8039-B6C6F66D23C2}" presName="txShp" presStyleLbl="node1" presStyleIdx="2" presStyleCnt="4">
        <dgm:presLayoutVars>
          <dgm:bulletEnabled val="1"/>
        </dgm:presLayoutVars>
      </dgm:prSet>
      <dgm:spPr/>
    </dgm:pt>
    <dgm:pt modelId="{920CC54E-3D1E-408F-8DB6-77584A0D544D}" type="pres">
      <dgm:prSet presAssocID="{DF976DCB-ECB6-4ABC-B230-F006053E7B90}" presName="spacing" presStyleCnt="0"/>
      <dgm:spPr/>
    </dgm:pt>
    <dgm:pt modelId="{9A06A436-D74E-412D-B8E3-46C015A27DDB}" type="pres">
      <dgm:prSet presAssocID="{8D8F6EB5-0879-464A-9B49-D2FBB60CA673}" presName="composite" presStyleCnt="0"/>
      <dgm:spPr/>
    </dgm:pt>
    <dgm:pt modelId="{EC65E37E-C018-4229-9483-86DAE05163E1}" type="pres">
      <dgm:prSet presAssocID="{8D8F6EB5-0879-464A-9B49-D2FBB60CA673}" presName="imgShp" presStyleLbl="fgImgPlace1" presStyleIdx="3" presStyleCnt="4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756BD44-BFBB-4E08-942D-451EA3BEF4AA}" type="pres">
      <dgm:prSet presAssocID="{8D8F6EB5-0879-464A-9B49-D2FBB60CA673}" presName="txShp" presStyleLbl="node1" presStyleIdx="3" presStyleCnt="4">
        <dgm:presLayoutVars>
          <dgm:bulletEnabled val="1"/>
        </dgm:presLayoutVars>
      </dgm:prSet>
      <dgm:spPr/>
    </dgm:pt>
  </dgm:ptLst>
  <dgm:cxnLst>
    <dgm:cxn modelId="{1A575D00-88C7-4D6F-BF7D-F34586D81555}" type="presOf" srcId="{C79C0A3A-6A14-41A6-8039-B6C6F66D23C2}" destId="{4D2AED6E-1CE9-4900-B6DC-4520AB8C3117}" srcOrd="0" destOrd="0" presId="urn:microsoft.com/office/officeart/2005/8/layout/vList3"/>
    <dgm:cxn modelId="{1CA90F1E-A25D-4394-959C-770F4FD841D2}" srcId="{CC87AA97-7D7D-4DC8-A854-8779936C7C6A}" destId="{C79C0A3A-6A14-41A6-8039-B6C6F66D23C2}" srcOrd="2" destOrd="0" parTransId="{3A1B417C-9C13-49FF-AADA-47F7899EF670}" sibTransId="{DF976DCB-ECB6-4ABC-B230-F006053E7B90}"/>
    <dgm:cxn modelId="{05228424-6492-45BE-A273-58916838D2BD}" srcId="{CC87AA97-7D7D-4DC8-A854-8779936C7C6A}" destId="{8D8F6EB5-0879-464A-9B49-D2FBB60CA673}" srcOrd="3" destOrd="0" parTransId="{64602B3A-FB07-4253-B36E-304038F5C6A7}" sibTransId="{78ECD77E-2D27-4AC3-919A-D1CE7C53F30D}"/>
    <dgm:cxn modelId="{0F901A3A-108D-4D22-9814-EA3288C0BC16}" type="presOf" srcId="{8D8F6EB5-0879-464A-9B49-D2FBB60CA673}" destId="{F756BD44-BFBB-4E08-942D-451EA3BEF4AA}" srcOrd="0" destOrd="0" presId="urn:microsoft.com/office/officeart/2005/8/layout/vList3"/>
    <dgm:cxn modelId="{4FF53840-BE9B-4A5C-9297-F8A22C19D81F}" srcId="{CC87AA97-7D7D-4DC8-A854-8779936C7C6A}" destId="{7F782209-DB59-43AD-9320-12D238976626}" srcOrd="1" destOrd="0" parTransId="{145CA321-7BA8-4980-BEE5-DF87DD652904}" sibTransId="{97F4468D-2454-4053-9EF6-682C08FA944B}"/>
    <dgm:cxn modelId="{4A21426D-B5B2-4CEE-A8B2-FF097AA9CE9A}" type="presOf" srcId="{C594FDF4-57D3-4704-AB59-C9668DEC029F}" destId="{E7B74942-C224-4A80-878A-EE28A05CFA3E}" srcOrd="0" destOrd="0" presId="urn:microsoft.com/office/officeart/2005/8/layout/vList3"/>
    <dgm:cxn modelId="{AA0E9BA1-FE0E-42F9-B897-9BD6F58C9403}" type="presOf" srcId="{CC87AA97-7D7D-4DC8-A854-8779936C7C6A}" destId="{DE96B8AB-4563-4A8D-8A17-C9123624C21E}" srcOrd="0" destOrd="0" presId="urn:microsoft.com/office/officeart/2005/8/layout/vList3"/>
    <dgm:cxn modelId="{068C65A5-7FF4-4227-BBAD-95DC73D9F198}" srcId="{CC87AA97-7D7D-4DC8-A854-8779936C7C6A}" destId="{C594FDF4-57D3-4704-AB59-C9668DEC029F}" srcOrd="0" destOrd="0" parTransId="{555DE138-0348-4457-B44F-611EDEDA2D56}" sibTransId="{901191ED-3EF5-449D-B020-DC3B443C93F0}"/>
    <dgm:cxn modelId="{049350D5-1990-4EA7-8005-977C7CC072E5}" type="presOf" srcId="{7F782209-DB59-43AD-9320-12D238976626}" destId="{D1389A30-88C4-4695-A938-3DA8124EFC61}" srcOrd="0" destOrd="0" presId="urn:microsoft.com/office/officeart/2005/8/layout/vList3"/>
    <dgm:cxn modelId="{2E9CC56C-FAEA-47E3-A6D2-2E9F067EC38D}" type="presParOf" srcId="{DE96B8AB-4563-4A8D-8A17-C9123624C21E}" destId="{4C7139C8-68DC-4D50-9AEA-749EC4613CDA}" srcOrd="0" destOrd="0" presId="urn:microsoft.com/office/officeart/2005/8/layout/vList3"/>
    <dgm:cxn modelId="{B19DB465-9CAE-4BFA-BC54-60B33F29CCB5}" type="presParOf" srcId="{4C7139C8-68DC-4D50-9AEA-749EC4613CDA}" destId="{208C2CB8-C6EB-4623-B7D4-A6A3F8BE19ED}" srcOrd="0" destOrd="0" presId="urn:microsoft.com/office/officeart/2005/8/layout/vList3"/>
    <dgm:cxn modelId="{2A79F2E3-6B12-4549-8AAC-01E6D42E4C41}" type="presParOf" srcId="{4C7139C8-68DC-4D50-9AEA-749EC4613CDA}" destId="{E7B74942-C224-4A80-878A-EE28A05CFA3E}" srcOrd="1" destOrd="0" presId="urn:microsoft.com/office/officeart/2005/8/layout/vList3"/>
    <dgm:cxn modelId="{D01CE13B-AB8F-48EC-AEC1-A92CEE768420}" type="presParOf" srcId="{DE96B8AB-4563-4A8D-8A17-C9123624C21E}" destId="{D4AD91F3-2F74-4E8E-9973-0926BA4B527C}" srcOrd="1" destOrd="0" presId="urn:microsoft.com/office/officeart/2005/8/layout/vList3"/>
    <dgm:cxn modelId="{902C76D0-D9EA-47EA-B260-45DCB677B392}" type="presParOf" srcId="{DE96B8AB-4563-4A8D-8A17-C9123624C21E}" destId="{E61052E1-6C0D-4EE5-90F6-48A2452CE8A4}" srcOrd="2" destOrd="0" presId="urn:microsoft.com/office/officeart/2005/8/layout/vList3"/>
    <dgm:cxn modelId="{23D02EF0-F958-42AF-819A-CFB75961C249}" type="presParOf" srcId="{E61052E1-6C0D-4EE5-90F6-48A2452CE8A4}" destId="{4CC7AB79-F41C-45D1-A598-861287192021}" srcOrd="0" destOrd="0" presId="urn:microsoft.com/office/officeart/2005/8/layout/vList3"/>
    <dgm:cxn modelId="{F97C8695-1F6D-47B6-AE40-422F1783B3F8}" type="presParOf" srcId="{E61052E1-6C0D-4EE5-90F6-48A2452CE8A4}" destId="{D1389A30-88C4-4695-A938-3DA8124EFC61}" srcOrd="1" destOrd="0" presId="urn:microsoft.com/office/officeart/2005/8/layout/vList3"/>
    <dgm:cxn modelId="{F0367CAD-6376-4406-AB5E-8AF5DBC397AF}" type="presParOf" srcId="{DE96B8AB-4563-4A8D-8A17-C9123624C21E}" destId="{695E857B-3329-4CD1-BF6C-31BE5F9C4831}" srcOrd="3" destOrd="0" presId="urn:microsoft.com/office/officeart/2005/8/layout/vList3"/>
    <dgm:cxn modelId="{2D7FDC4D-2BC9-4334-8D81-EFE4F2FC3CDA}" type="presParOf" srcId="{DE96B8AB-4563-4A8D-8A17-C9123624C21E}" destId="{0D2DC783-DC47-48C2-8DA5-B7F125BD7617}" srcOrd="4" destOrd="0" presId="urn:microsoft.com/office/officeart/2005/8/layout/vList3"/>
    <dgm:cxn modelId="{6E0F755A-5F45-4AF4-B5DA-4FA37AEBC745}" type="presParOf" srcId="{0D2DC783-DC47-48C2-8DA5-B7F125BD7617}" destId="{A0DF7762-6A3E-462B-BB3E-3631128F9ED4}" srcOrd="0" destOrd="0" presId="urn:microsoft.com/office/officeart/2005/8/layout/vList3"/>
    <dgm:cxn modelId="{A6CFB1F2-5DD0-459C-8627-468CCF424FD2}" type="presParOf" srcId="{0D2DC783-DC47-48C2-8DA5-B7F125BD7617}" destId="{4D2AED6E-1CE9-4900-B6DC-4520AB8C3117}" srcOrd="1" destOrd="0" presId="urn:microsoft.com/office/officeart/2005/8/layout/vList3"/>
    <dgm:cxn modelId="{B8278A14-EA60-4433-AFD3-3FE768756EF7}" type="presParOf" srcId="{DE96B8AB-4563-4A8D-8A17-C9123624C21E}" destId="{920CC54E-3D1E-408F-8DB6-77584A0D544D}" srcOrd="5" destOrd="0" presId="urn:microsoft.com/office/officeart/2005/8/layout/vList3"/>
    <dgm:cxn modelId="{1DCA1465-F9DD-4CFD-AD91-10B1D5D8BA40}" type="presParOf" srcId="{DE96B8AB-4563-4A8D-8A17-C9123624C21E}" destId="{9A06A436-D74E-412D-B8E3-46C015A27DDB}" srcOrd="6" destOrd="0" presId="urn:microsoft.com/office/officeart/2005/8/layout/vList3"/>
    <dgm:cxn modelId="{F32BD79E-3B4D-4770-B33D-9C411B758B0F}" type="presParOf" srcId="{9A06A436-D74E-412D-B8E3-46C015A27DDB}" destId="{EC65E37E-C018-4229-9483-86DAE05163E1}" srcOrd="0" destOrd="0" presId="urn:microsoft.com/office/officeart/2005/8/layout/vList3"/>
    <dgm:cxn modelId="{4425B922-5ACA-4E66-9A01-D55E896697E9}" type="presParOf" srcId="{9A06A436-D74E-412D-B8E3-46C015A27DDB}" destId="{F756BD44-BFBB-4E08-942D-451EA3BEF4A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87AA97-7D7D-4DC8-A854-8779936C7C6A}" type="doc">
      <dgm:prSet loTypeId="urn:microsoft.com/office/officeart/2005/8/layout/vList3" loCatId="list" qsTypeId="urn:microsoft.com/office/officeart/2005/8/quickstyle/simple2" qsCatId="simple" csTypeId="urn:microsoft.com/office/officeart/2005/8/colors/accent1_2" csCatId="accent1" phldr="1"/>
      <dgm:spPr/>
    </dgm:pt>
    <dgm:pt modelId="{7F782209-DB59-43AD-9320-12D238976626}">
      <dgm:prSet phldrT="[Текст]" custT="1"/>
      <dgm:spPr>
        <a:solidFill>
          <a:srgbClr val="0070C0"/>
        </a:solidFill>
      </dgm:spPr>
      <dgm:t>
        <a:bodyPr/>
        <a:lstStyle/>
        <a:p>
          <a:pPr algn="l"/>
          <a:r>
            <a:rPr lang="ru-RU" sz="2000" b="0" dirty="0">
              <a:latin typeface="Candara" panose="020E0502030303020204" pitchFamily="34" charset="0"/>
              <a:hlinkClick xmlns:r="http://schemas.openxmlformats.org/officeDocument/2006/relationships" r:id="rId1"/>
            </a:rPr>
            <a:t>«ДОЖДЬ»</a:t>
          </a:r>
          <a:endParaRPr lang="ru-RU" sz="2000" b="0" dirty="0">
            <a:latin typeface="Candara" panose="020E0502030303020204" pitchFamily="34" charset="0"/>
          </a:endParaRPr>
        </a:p>
      </dgm:t>
    </dgm:pt>
    <dgm:pt modelId="{145CA321-7BA8-4980-BEE5-DF87DD652904}" type="parTrans" cxnId="{4FF53840-BE9B-4A5C-9297-F8A22C19D81F}">
      <dgm:prSet/>
      <dgm:spPr/>
      <dgm:t>
        <a:bodyPr/>
        <a:lstStyle/>
        <a:p>
          <a:endParaRPr lang="ru-RU" b="1">
            <a:latin typeface="Candara" panose="020E0502030303020204" pitchFamily="34" charset="0"/>
          </a:endParaRPr>
        </a:p>
      </dgm:t>
    </dgm:pt>
    <dgm:pt modelId="{97F4468D-2454-4053-9EF6-682C08FA944B}" type="sibTrans" cxnId="{4FF53840-BE9B-4A5C-9297-F8A22C19D81F}">
      <dgm:prSet/>
      <dgm:spPr/>
      <dgm:t>
        <a:bodyPr/>
        <a:lstStyle/>
        <a:p>
          <a:endParaRPr lang="ru-RU" b="1">
            <a:latin typeface="Candara" panose="020E0502030303020204" pitchFamily="34" charset="0"/>
          </a:endParaRPr>
        </a:p>
      </dgm:t>
    </dgm:pt>
    <dgm:pt modelId="{C79C0A3A-6A14-41A6-8039-B6C6F66D23C2}">
      <dgm:prSet phldrT="[Текст]" custT="1"/>
      <dgm:spPr>
        <a:solidFill>
          <a:srgbClr val="0070C0"/>
        </a:solidFill>
      </dgm:spPr>
      <dgm:t>
        <a:bodyPr/>
        <a:lstStyle/>
        <a:p>
          <a:pPr algn="l"/>
          <a:r>
            <a:rPr lang="ru-RU" sz="2000" b="0" dirty="0">
              <a:latin typeface="Candara" panose="020E0502030303020204" pitchFamily="34" charset="0"/>
              <a:hlinkClick xmlns:r="http://schemas.openxmlformats.org/officeDocument/2006/relationships" r:id="rId2"/>
            </a:rPr>
            <a:t>«</a:t>
          </a:r>
          <a:r>
            <a:rPr lang="ru-RU" sz="2000" b="0" dirty="0">
              <a:latin typeface="Candara" panose="020E0502030303020204" pitchFamily="34" charset="0"/>
              <a:hlinkClick xmlns:r="http://schemas.openxmlformats.org/officeDocument/2006/relationships" r:id="rId3"/>
            </a:rPr>
            <a:t>АПЛОДИСМЕНТЫ</a:t>
          </a:r>
          <a:r>
            <a:rPr lang="ru-RU" sz="2000" b="0" dirty="0">
              <a:latin typeface="Candara" panose="020E0502030303020204" pitchFamily="34" charset="0"/>
              <a:hlinkClick xmlns:r="http://schemas.openxmlformats.org/officeDocument/2006/relationships" r:id="rId2"/>
            </a:rPr>
            <a:t> ЗДОРОВЬЯ</a:t>
          </a:r>
          <a:r>
            <a:rPr lang="ru-RU" sz="2000" b="0" dirty="0">
              <a:latin typeface="Candara" panose="020E0502030303020204" pitchFamily="34" charset="0"/>
            </a:rPr>
            <a:t>»</a:t>
          </a:r>
        </a:p>
      </dgm:t>
    </dgm:pt>
    <dgm:pt modelId="{3A1B417C-9C13-49FF-AADA-47F7899EF670}" type="parTrans" cxnId="{1CA90F1E-A25D-4394-959C-770F4FD841D2}">
      <dgm:prSet/>
      <dgm:spPr/>
      <dgm:t>
        <a:bodyPr/>
        <a:lstStyle/>
        <a:p>
          <a:endParaRPr lang="ru-RU" b="1">
            <a:latin typeface="Candara" panose="020E0502030303020204" pitchFamily="34" charset="0"/>
          </a:endParaRPr>
        </a:p>
      </dgm:t>
    </dgm:pt>
    <dgm:pt modelId="{DF976DCB-ECB6-4ABC-B230-F006053E7B90}" type="sibTrans" cxnId="{1CA90F1E-A25D-4394-959C-770F4FD841D2}">
      <dgm:prSet/>
      <dgm:spPr/>
      <dgm:t>
        <a:bodyPr/>
        <a:lstStyle/>
        <a:p>
          <a:endParaRPr lang="ru-RU" b="1">
            <a:latin typeface="Candara" panose="020E0502030303020204" pitchFamily="34" charset="0"/>
          </a:endParaRPr>
        </a:p>
      </dgm:t>
    </dgm:pt>
    <dgm:pt modelId="{8D8F6EB5-0879-464A-9B49-D2FBB60CA673}">
      <dgm:prSet phldrT="[Текст]" custT="1"/>
      <dgm:spPr>
        <a:solidFill>
          <a:srgbClr val="0070C0"/>
        </a:solidFill>
      </dgm:spPr>
      <dgm:t>
        <a:bodyPr/>
        <a:lstStyle/>
        <a:p>
          <a:pPr algn="l"/>
          <a:r>
            <a:rPr lang="ru-RU" sz="2000" b="0" dirty="0">
              <a:latin typeface="Candara" panose="020E0502030303020204" pitchFamily="34" charset="0"/>
              <a:hlinkClick xmlns:r="http://schemas.openxmlformats.org/officeDocument/2006/relationships" r:id="rId4"/>
            </a:rPr>
            <a:t>«КОРОЛЕВСКАЯ ОСАНКА»</a:t>
          </a:r>
          <a:endParaRPr lang="ru-RU" sz="2000" b="0" dirty="0">
            <a:latin typeface="Candara" panose="020E0502030303020204" pitchFamily="34" charset="0"/>
          </a:endParaRPr>
        </a:p>
      </dgm:t>
    </dgm:pt>
    <dgm:pt modelId="{64602B3A-FB07-4253-B36E-304038F5C6A7}" type="parTrans" cxnId="{05228424-6492-45BE-A273-58916838D2BD}">
      <dgm:prSet/>
      <dgm:spPr/>
      <dgm:t>
        <a:bodyPr/>
        <a:lstStyle/>
        <a:p>
          <a:endParaRPr lang="ru-RU" b="1">
            <a:latin typeface="Candara" panose="020E0502030303020204" pitchFamily="34" charset="0"/>
          </a:endParaRPr>
        </a:p>
      </dgm:t>
    </dgm:pt>
    <dgm:pt modelId="{78ECD77E-2D27-4AC3-919A-D1CE7C53F30D}" type="sibTrans" cxnId="{05228424-6492-45BE-A273-58916838D2BD}">
      <dgm:prSet/>
      <dgm:spPr/>
      <dgm:t>
        <a:bodyPr/>
        <a:lstStyle/>
        <a:p>
          <a:endParaRPr lang="ru-RU" b="1">
            <a:latin typeface="Candara" panose="020E0502030303020204" pitchFamily="34" charset="0"/>
          </a:endParaRPr>
        </a:p>
      </dgm:t>
    </dgm:pt>
    <dgm:pt modelId="{C594FDF4-57D3-4704-AB59-C9668DEC029F}">
      <dgm:prSet phldrT="[Текст]" custT="1"/>
      <dgm:spPr>
        <a:solidFill>
          <a:srgbClr val="0070C0"/>
        </a:solidFill>
      </dgm:spPr>
      <dgm:t>
        <a:bodyPr/>
        <a:lstStyle/>
        <a:p>
          <a:pPr algn="l"/>
          <a:r>
            <a:rPr lang="ru-RU" sz="2000" b="0" dirty="0">
              <a:latin typeface="Candara" panose="020E0502030303020204" pitchFamily="34" charset="0"/>
              <a:hlinkClick xmlns:r="http://schemas.openxmlformats.org/officeDocument/2006/relationships" r:id="rId5"/>
            </a:rPr>
            <a:t>«ДОЖДЬ»</a:t>
          </a:r>
          <a:endParaRPr lang="ru-RU" sz="2000" b="0" dirty="0">
            <a:latin typeface="Candara" panose="020E0502030303020204" pitchFamily="34" charset="0"/>
          </a:endParaRPr>
        </a:p>
      </dgm:t>
    </dgm:pt>
    <dgm:pt modelId="{901191ED-3EF5-449D-B020-DC3B443C93F0}" type="sibTrans" cxnId="{068C65A5-7FF4-4227-BBAD-95DC73D9F198}">
      <dgm:prSet/>
      <dgm:spPr/>
      <dgm:t>
        <a:bodyPr/>
        <a:lstStyle/>
        <a:p>
          <a:endParaRPr lang="ru-RU" b="1">
            <a:latin typeface="Candara" panose="020E0502030303020204" pitchFamily="34" charset="0"/>
          </a:endParaRPr>
        </a:p>
      </dgm:t>
    </dgm:pt>
    <dgm:pt modelId="{555DE138-0348-4457-B44F-611EDEDA2D56}" type="parTrans" cxnId="{068C65A5-7FF4-4227-BBAD-95DC73D9F198}">
      <dgm:prSet/>
      <dgm:spPr/>
      <dgm:t>
        <a:bodyPr/>
        <a:lstStyle/>
        <a:p>
          <a:endParaRPr lang="ru-RU" b="1">
            <a:latin typeface="Candara" panose="020E0502030303020204" pitchFamily="34" charset="0"/>
          </a:endParaRPr>
        </a:p>
      </dgm:t>
    </dgm:pt>
    <dgm:pt modelId="{DE96B8AB-4563-4A8D-8A17-C9123624C21E}" type="pres">
      <dgm:prSet presAssocID="{CC87AA97-7D7D-4DC8-A854-8779936C7C6A}" presName="linearFlow" presStyleCnt="0">
        <dgm:presLayoutVars>
          <dgm:dir/>
          <dgm:resizeHandles val="exact"/>
        </dgm:presLayoutVars>
      </dgm:prSet>
      <dgm:spPr/>
    </dgm:pt>
    <dgm:pt modelId="{4C7139C8-68DC-4D50-9AEA-749EC4613CDA}" type="pres">
      <dgm:prSet presAssocID="{C594FDF4-57D3-4704-AB59-C9668DEC029F}" presName="composite" presStyleCnt="0"/>
      <dgm:spPr/>
    </dgm:pt>
    <dgm:pt modelId="{208C2CB8-C6EB-4623-B7D4-A6A3F8BE19ED}" type="pres">
      <dgm:prSet presAssocID="{C594FDF4-57D3-4704-AB59-C9668DEC029F}" presName="imgShp" presStyleLbl="fgImgPlace1" presStyleIdx="0" presStyleCnt="4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7B74942-C224-4A80-878A-EE28A05CFA3E}" type="pres">
      <dgm:prSet presAssocID="{C594FDF4-57D3-4704-AB59-C9668DEC029F}" presName="txShp" presStyleLbl="node1" presStyleIdx="0" presStyleCnt="4">
        <dgm:presLayoutVars>
          <dgm:bulletEnabled val="1"/>
        </dgm:presLayoutVars>
      </dgm:prSet>
      <dgm:spPr/>
    </dgm:pt>
    <dgm:pt modelId="{D4AD91F3-2F74-4E8E-9973-0926BA4B527C}" type="pres">
      <dgm:prSet presAssocID="{901191ED-3EF5-449D-B020-DC3B443C93F0}" presName="spacing" presStyleCnt="0"/>
      <dgm:spPr/>
    </dgm:pt>
    <dgm:pt modelId="{E61052E1-6C0D-4EE5-90F6-48A2452CE8A4}" type="pres">
      <dgm:prSet presAssocID="{7F782209-DB59-43AD-9320-12D238976626}" presName="composite" presStyleCnt="0"/>
      <dgm:spPr/>
    </dgm:pt>
    <dgm:pt modelId="{4CC7AB79-F41C-45D1-A598-861287192021}" type="pres">
      <dgm:prSet presAssocID="{7F782209-DB59-43AD-9320-12D238976626}" presName="imgShp" presStyleLbl="fgImgPlace1" presStyleIdx="1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1389A30-88C4-4695-A938-3DA8124EFC61}" type="pres">
      <dgm:prSet presAssocID="{7F782209-DB59-43AD-9320-12D238976626}" presName="txShp" presStyleLbl="node1" presStyleIdx="1" presStyleCnt="4">
        <dgm:presLayoutVars>
          <dgm:bulletEnabled val="1"/>
        </dgm:presLayoutVars>
      </dgm:prSet>
      <dgm:spPr/>
    </dgm:pt>
    <dgm:pt modelId="{695E857B-3329-4CD1-BF6C-31BE5F9C4831}" type="pres">
      <dgm:prSet presAssocID="{97F4468D-2454-4053-9EF6-682C08FA944B}" presName="spacing" presStyleCnt="0"/>
      <dgm:spPr/>
    </dgm:pt>
    <dgm:pt modelId="{0D2DC783-DC47-48C2-8DA5-B7F125BD7617}" type="pres">
      <dgm:prSet presAssocID="{C79C0A3A-6A14-41A6-8039-B6C6F66D23C2}" presName="composite" presStyleCnt="0"/>
      <dgm:spPr/>
    </dgm:pt>
    <dgm:pt modelId="{A0DF7762-6A3E-462B-BB3E-3631128F9ED4}" type="pres">
      <dgm:prSet presAssocID="{C79C0A3A-6A14-41A6-8039-B6C6F66D23C2}" presName="imgShp" presStyleLbl="fgImgPlace1" presStyleIdx="2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D2AED6E-1CE9-4900-B6DC-4520AB8C3117}" type="pres">
      <dgm:prSet presAssocID="{C79C0A3A-6A14-41A6-8039-B6C6F66D23C2}" presName="txShp" presStyleLbl="node1" presStyleIdx="2" presStyleCnt="4">
        <dgm:presLayoutVars>
          <dgm:bulletEnabled val="1"/>
        </dgm:presLayoutVars>
      </dgm:prSet>
      <dgm:spPr/>
    </dgm:pt>
    <dgm:pt modelId="{920CC54E-3D1E-408F-8DB6-77584A0D544D}" type="pres">
      <dgm:prSet presAssocID="{DF976DCB-ECB6-4ABC-B230-F006053E7B90}" presName="spacing" presStyleCnt="0"/>
      <dgm:spPr/>
    </dgm:pt>
    <dgm:pt modelId="{9A06A436-D74E-412D-B8E3-46C015A27DDB}" type="pres">
      <dgm:prSet presAssocID="{8D8F6EB5-0879-464A-9B49-D2FBB60CA673}" presName="composite" presStyleCnt="0"/>
      <dgm:spPr/>
    </dgm:pt>
    <dgm:pt modelId="{EC65E37E-C018-4229-9483-86DAE05163E1}" type="pres">
      <dgm:prSet presAssocID="{8D8F6EB5-0879-464A-9B49-D2FBB60CA673}" presName="imgShp" presStyleLbl="fgImgPlac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756BD44-BFBB-4E08-942D-451EA3BEF4AA}" type="pres">
      <dgm:prSet presAssocID="{8D8F6EB5-0879-464A-9B49-D2FBB60CA673}" presName="txShp" presStyleLbl="node1" presStyleIdx="3" presStyleCnt="4">
        <dgm:presLayoutVars>
          <dgm:bulletEnabled val="1"/>
        </dgm:presLayoutVars>
      </dgm:prSet>
      <dgm:spPr/>
    </dgm:pt>
  </dgm:ptLst>
  <dgm:cxnLst>
    <dgm:cxn modelId="{1CA90F1E-A25D-4394-959C-770F4FD841D2}" srcId="{CC87AA97-7D7D-4DC8-A854-8779936C7C6A}" destId="{C79C0A3A-6A14-41A6-8039-B6C6F66D23C2}" srcOrd="2" destOrd="0" parTransId="{3A1B417C-9C13-49FF-AADA-47F7899EF670}" sibTransId="{DF976DCB-ECB6-4ABC-B230-F006053E7B90}"/>
    <dgm:cxn modelId="{05228424-6492-45BE-A273-58916838D2BD}" srcId="{CC87AA97-7D7D-4DC8-A854-8779936C7C6A}" destId="{8D8F6EB5-0879-464A-9B49-D2FBB60CA673}" srcOrd="3" destOrd="0" parTransId="{64602B3A-FB07-4253-B36E-304038F5C6A7}" sibTransId="{78ECD77E-2D27-4AC3-919A-D1CE7C53F30D}"/>
    <dgm:cxn modelId="{4FF53840-BE9B-4A5C-9297-F8A22C19D81F}" srcId="{CC87AA97-7D7D-4DC8-A854-8779936C7C6A}" destId="{7F782209-DB59-43AD-9320-12D238976626}" srcOrd="1" destOrd="0" parTransId="{145CA321-7BA8-4980-BEE5-DF87DD652904}" sibTransId="{97F4468D-2454-4053-9EF6-682C08FA944B}"/>
    <dgm:cxn modelId="{53DB798C-16F6-4FBD-95C6-A6BF72092409}" type="presOf" srcId="{CC87AA97-7D7D-4DC8-A854-8779936C7C6A}" destId="{DE96B8AB-4563-4A8D-8A17-C9123624C21E}" srcOrd="0" destOrd="0" presId="urn:microsoft.com/office/officeart/2005/8/layout/vList3"/>
    <dgm:cxn modelId="{4689E68C-DDBE-41BE-921D-DE51E6E7BA54}" type="presOf" srcId="{C79C0A3A-6A14-41A6-8039-B6C6F66D23C2}" destId="{4D2AED6E-1CE9-4900-B6DC-4520AB8C3117}" srcOrd="0" destOrd="0" presId="urn:microsoft.com/office/officeart/2005/8/layout/vList3"/>
    <dgm:cxn modelId="{AB839EA1-2C28-4BF4-B8A4-FA2085E459F5}" type="presOf" srcId="{7F782209-DB59-43AD-9320-12D238976626}" destId="{D1389A30-88C4-4695-A938-3DA8124EFC61}" srcOrd="0" destOrd="0" presId="urn:microsoft.com/office/officeart/2005/8/layout/vList3"/>
    <dgm:cxn modelId="{068C65A5-7FF4-4227-BBAD-95DC73D9F198}" srcId="{CC87AA97-7D7D-4DC8-A854-8779936C7C6A}" destId="{C594FDF4-57D3-4704-AB59-C9668DEC029F}" srcOrd="0" destOrd="0" parTransId="{555DE138-0348-4457-B44F-611EDEDA2D56}" sibTransId="{901191ED-3EF5-449D-B020-DC3B443C93F0}"/>
    <dgm:cxn modelId="{86BA86B7-B6F6-42ED-AAE8-A71723C8575D}" type="presOf" srcId="{C594FDF4-57D3-4704-AB59-C9668DEC029F}" destId="{E7B74942-C224-4A80-878A-EE28A05CFA3E}" srcOrd="0" destOrd="0" presId="urn:microsoft.com/office/officeart/2005/8/layout/vList3"/>
    <dgm:cxn modelId="{631614BE-B535-4C5B-88B0-96209665347D}" type="presOf" srcId="{8D8F6EB5-0879-464A-9B49-D2FBB60CA673}" destId="{F756BD44-BFBB-4E08-942D-451EA3BEF4AA}" srcOrd="0" destOrd="0" presId="urn:microsoft.com/office/officeart/2005/8/layout/vList3"/>
    <dgm:cxn modelId="{A7E27762-BBB7-4931-A884-7C9E7DEAABA4}" type="presParOf" srcId="{DE96B8AB-4563-4A8D-8A17-C9123624C21E}" destId="{4C7139C8-68DC-4D50-9AEA-749EC4613CDA}" srcOrd="0" destOrd="0" presId="urn:microsoft.com/office/officeart/2005/8/layout/vList3"/>
    <dgm:cxn modelId="{7A333812-C105-4E61-AEDC-257E2B05E848}" type="presParOf" srcId="{4C7139C8-68DC-4D50-9AEA-749EC4613CDA}" destId="{208C2CB8-C6EB-4623-B7D4-A6A3F8BE19ED}" srcOrd="0" destOrd="0" presId="urn:microsoft.com/office/officeart/2005/8/layout/vList3"/>
    <dgm:cxn modelId="{7E3D7FD2-5F7A-4C55-BD6C-6AA055B22C4C}" type="presParOf" srcId="{4C7139C8-68DC-4D50-9AEA-749EC4613CDA}" destId="{E7B74942-C224-4A80-878A-EE28A05CFA3E}" srcOrd="1" destOrd="0" presId="urn:microsoft.com/office/officeart/2005/8/layout/vList3"/>
    <dgm:cxn modelId="{75146352-5BDD-4976-8E46-0627E562D0D0}" type="presParOf" srcId="{DE96B8AB-4563-4A8D-8A17-C9123624C21E}" destId="{D4AD91F3-2F74-4E8E-9973-0926BA4B527C}" srcOrd="1" destOrd="0" presId="urn:microsoft.com/office/officeart/2005/8/layout/vList3"/>
    <dgm:cxn modelId="{A462A941-1FA4-4AED-8D9F-FC2F4A0E2CD7}" type="presParOf" srcId="{DE96B8AB-4563-4A8D-8A17-C9123624C21E}" destId="{E61052E1-6C0D-4EE5-90F6-48A2452CE8A4}" srcOrd="2" destOrd="0" presId="urn:microsoft.com/office/officeart/2005/8/layout/vList3"/>
    <dgm:cxn modelId="{F34A16AF-5E25-4331-A028-7F339B948893}" type="presParOf" srcId="{E61052E1-6C0D-4EE5-90F6-48A2452CE8A4}" destId="{4CC7AB79-F41C-45D1-A598-861287192021}" srcOrd="0" destOrd="0" presId="urn:microsoft.com/office/officeart/2005/8/layout/vList3"/>
    <dgm:cxn modelId="{C23C7B42-50C8-437A-B713-DF97D50943EA}" type="presParOf" srcId="{E61052E1-6C0D-4EE5-90F6-48A2452CE8A4}" destId="{D1389A30-88C4-4695-A938-3DA8124EFC61}" srcOrd="1" destOrd="0" presId="urn:microsoft.com/office/officeart/2005/8/layout/vList3"/>
    <dgm:cxn modelId="{BEE1CA89-C377-4AE9-8813-5F942C1728FB}" type="presParOf" srcId="{DE96B8AB-4563-4A8D-8A17-C9123624C21E}" destId="{695E857B-3329-4CD1-BF6C-31BE5F9C4831}" srcOrd="3" destOrd="0" presId="urn:microsoft.com/office/officeart/2005/8/layout/vList3"/>
    <dgm:cxn modelId="{7BEA0690-6B44-4367-A624-99AB872BA9B0}" type="presParOf" srcId="{DE96B8AB-4563-4A8D-8A17-C9123624C21E}" destId="{0D2DC783-DC47-48C2-8DA5-B7F125BD7617}" srcOrd="4" destOrd="0" presId="urn:microsoft.com/office/officeart/2005/8/layout/vList3"/>
    <dgm:cxn modelId="{2E942BF8-851F-4135-8599-9DF46E61F299}" type="presParOf" srcId="{0D2DC783-DC47-48C2-8DA5-B7F125BD7617}" destId="{A0DF7762-6A3E-462B-BB3E-3631128F9ED4}" srcOrd="0" destOrd="0" presId="urn:microsoft.com/office/officeart/2005/8/layout/vList3"/>
    <dgm:cxn modelId="{786DAC91-B1BC-4859-8EE7-259E9311FAC7}" type="presParOf" srcId="{0D2DC783-DC47-48C2-8DA5-B7F125BD7617}" destId="{4D2AED6E-1CE9-4900-B6DC-4520AB8C3117}" srcOrd="1" destOrd="0" presId="urn:microsoft.com/office/officeart/2005/8/layout/vList3"/>
    <dgm:cxn modelId="{9CA00799-0CD5-490E-938C-D47D58B13D23}" type="presParOf" srcId="{DE96B8AB-4563-4A8D-8A17-C9123624C21E}" destId="{920CC54E-3D1E-408F-8DB6-77584A0D544D}" srcOrd="5" destOrd="0" presId="urn:microsoft.com/office/officeart/2005/8/layout/vList3"/>
    <dgm:cxn modelId="{A1A10691-A9FD-4B09-B19A-2CC92F593458}" type="presParOf" srcId="{DE96B8AB-4563-4A8D-8A17-C9123624C21E}" destId="{9A06A436-D74E-412D-B8E3-46C015A27DDB}" srcOrd="6" destOrd="0" presId="urn:microsoft.com/office/officeart/2005/8/layout/vList3"/>
    <dgm:cxn modelId="{5126C939-9BBA-40B2-B3D6-6EC946248BF0}" type="presParOf" srcId="{9A06A436-D74E-412D-B8E3-46C015A27DDB}" destId="{EC65E37E-C018-4229-9483-86DAE05163E1}" srcOrd="0" destOrd="0" presId="urn:microsoft.com/office/officeart/2005/8/layout/vList3"/>
    <dgm:cxn modelId="{B7F3D28F-81B7-4463-A8C0-017C5F21C4C4}" type="presParOf" srcId="{9A06A436-D74E-412D-B8E3-46C015A27DDB}" destId="{F756BD44-BFBB-4E08-942D-451EA3BEF4A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C87AA97-7D7D-4DC8-A854-8779936C7C6A}" type="doc">
      <dgm:prSet loTypeId="urn:microsoft.com/office/officeart/2005/8/layout/vList3" loCatId="list" qsTypeId="urn:microsoft.com/office/officeart/2005/8/quickstyle/simple2" qsCatId="simple" csTypeId="urn:microsoft.com/office/officeart/2005/8/colors/accent1_2" csCatId="accent1" phldr="1"/>
      <dgm:spPr/>
    </dgm:pt>
    <dgm:pt modelId="{C79C0A3A-6A14-41A6-8039-B6C6F66D23C2}">
      <dgm:prSet phldrT="[Текст]" custT="1"/>
      <dgm:spPr>
        <a:solidFill>
          <a:srgbClr val="0070C0"/>
        </a:solidFill>
      </dgm:spPr>
      <dgm:t>
        <a:bodyPr/>
        <a:lstStyle/>
        <a:p>
          <a:pPr algn="l"/>
          <a:r>
            <a:rPr lang="ru-RU" sz="2000" b="0" dirty="0">
              <a:latin typeface="Candara" panose="020E0502030303020204" pitchFamily="34" charset="0"/>
              <a:hlinkClick xmlns:r="http://schemas.openxmlformats.org/officeDocument/2006/relationships" r:id="rId1"/>
            </a:rPr>
            <a:t>«</a:t>
          </a:r>
          <a:r>
            <a:rPr lang="ru-RU" sz="2000" b="0" dirty="0">
              <a:latin typeface="Candara" panose="020E0502030303020204" pitchFamily="34" charset="0"/>
              <a:hlinkClick xmlns:r="http://schemas.openxmlformats.org/officeDocument/2006/relationships" r:id="rId2"/>
            </a:rPr>
            <a:t>КОСМИЧЕСКАЯ</a:t>
          </a:r>
          <a:r>
            <a:rPr lang="ru-RU" sz="2000" b="0" dirty="0">
              <a:latin typeface="Candara" panose="020E0502030303020204" pitchFamily="34" charset="0"/>
              <a:hlinkClick xmlns:r="http://schemas.openxmlformats.org/officeDocument/2006/relationships" r:id="rId1"/>
            </a:rPr>
            <a:t>»</a:t>
          </a:r>
          <a:endParaRPr lang="ru-RU" sz="2000" b="0" dirty="0">
            <a:latin typeface="Candara" panose="020E0502030303020204" pitchFamily="34" charset="0"/>
          </a:endParaRPr>
        </a:p>
      </dgm:t>
    </dgm:pt>
    <dgm:pt modelId="{3A1B417C-9C13-49FF-AADA-47F7899EF670}" type="parTrans" cxnId="{1CA90F1E-A25D-4394-959C-770F4FD841D2}">
      <dgm:prSet/>
      <dgm:spPr/>
      <dgm:t>
        <a:bodyPr/>
        <a:lstStyle/>
        <a:p>
          <a:endParaRPr lang="ru-RU" b="1">
            <a:latin typeface="Candara" panose="020E0502030303020204" pitchFamily="34" charset="0"/>
          </a:endParaRPr>
        </a:p>
      </dgm:t>
    </dgm:pt>
    <dgm:pt modelId="{DF976DCB-ECB6-4ABC-B230-F006053E7B90}" type="sibTrans" cxnId="{1CA90F1E-A25D-4394-959C-770F4FD841D2}">
      <dgm:prSet/>
      <dgm:spPr/>
      <dgm:t>
        <a:bodyPr/>
        <a:lstStyle/>
        <a:p>
          <a:endParaRPr lang="ru-RU" b="1">
            <a:latin typeface="Candara" panose="020E0502030303020204" pitchFamily="34" charset="0"/>
          </a:endParaRPr>
        </a:p>
      </dgm:t>
    </dgm:pt>
    <dgm:pt modelId="{F877D329-D197-4C29-A8D4-DDC81E4C377E}">
      <dgm:prSet phldrT="[Текст]" custT="1"/>
      <dgm:spPr>
        <a:solidFill>
          <a:srgbClr val="0070C0"/>
        </a:solidFill>
      </dgm:spPr>
      <dgm:t>
        <a:bodyPr/>
        <a:lstStyle/>
        <a:p>
          <a:pPr algn="l"/>
          <a:r>
            <a:rPr lang="ru-RU" sz="2000" b="0" dirty="0">
              <a:latin typeface="Candara" panose="020E0502030303020204" pitchFamily="34" charset="0"/>
              <a:hlinkClick xmlns:r="http://schemas.openxmlformats.org/officeDocument/2006/relationships" r:id="rId3"/>
            </a:rPr>
            <a:t>НА СТУЛЕ</a:t>
          </a:r>
          <a:endParaRPr lang="ru-RU" sz="2000" b="0" dirty="0">
            <a:latin typeface="Candara" panose="020E0502030303020204" pitchFamily="34" charset="0"/>
          </a:endParaRPr>
        </a:p>
      </dgm:t>
    </dgm:pt>
    <dgm:pt modelId="{09D75DA5-D124-4A94-8104-13FB8D996742}" type="parTrans" cxnId="{9B5464F9-3D8A-43C7-BF97-335B2D53EBA5}">
      <dgm:prSet/>
      <dgm:spPr/>
      <dgm:t>
        <a:bodyPr/>
        <a:lstStyle/>
        <a:p>
          <a:endParaRPr lang="ru-RU" b="1">
            <a:latin typeface="Candara" panose="020E0502030303020204" pitchFamily="34" charset="0"/>
          </a:endParaRPr>
        </a:p>
      </dgm:t>
    </dgm:pt>
    <dgm:pt modelId="{3CE8BC5E-8F51-4D0F-88A0-5204F3BCACEE}" type="sibTrans" cxnId="{9B5464F9-3D8A-43C7-BF97-335B2D53EBA5}">
      <dgm:prSet/>
      <dgm:spPr/>
      <dgm:t>
        <a:bodyPr/>
        <a:lstStyle/>
        <a:p>
          <a:endParaRPr lang="ru-RU" b="1">
            <a:latin typeface="Candara" panose="020E0502030303020204" pitchFamily="34" charset="0"/>
          </a:endParaRPr>
        </a:p>
      </dgm:t>
    </dgm:pt>
    <dgm:pt modelId="{8D8F6EB5-0879-464A-9B49-D2FBB60CA673}">
      <dgm:prSet phldrT="[Текст]" custT="1"/>
      <dgm:spPr>
        <a:solidFill>
          <a:srgbClr val="0070C0"/>
        </a:solidFill>
      </dgm:spPr>
      <dgm:t>
        <a:bodyPr/>
        <a:lstStyle/>
        <a:p>
          <a:pPr algn="l"/>
          <a:r>
            <a:rPr lang="ru-RU" sz="2000" b="0" dirty="0">
              <a:latin typeface="Candara" panose="020E0502030303020204" pitchFamily="34" charset="0"/>
              <a:hlinkClick xmlns:r="http://schemas.openxmlformats.org/officeDocument/2006/relationships" r:id="rId4"/>
            </a:rPr>
            <a:t>«С РОБОТОМ»</a:t>
          </a:r>
          <a:endParaRPr lang="ru-RU" sz="2000" b="0" dirty="0">
            <a:latin typeface="Candara" panose="020E0502030303020204" pitchFamily="34" charset="0"/>
          </a:endParaRPr>
        </a:p>
      </dgm:t>
    </dgm:pt>
    <dgm:pt modelId="{64602B3A-FB07-4253-B36E-304038F5C6A7}" type="parTrans" cxnId="{05228424-6492-45BE-A273-58916838D2BD}">
      <dgm:prSet/>
      <dgm:spPr/>
      <dgm:t>
        <a:bodyPr/>
        <a:lstStyle/>
        <a:p>
          <a:endParaRPr lang="ru-RU" b="1">
            <a:latin typeface="Candara" panose="020E0502030303020204" pitchFamily="34" charset="0"/>
          </a:endParaRPr>
        </a:p>
      </dgm:t>
    </dgm:pt>
    <dgm:pt modelId="{78ECD77E-2D27-4AC3-919A-D1CE7C53F30D}" type="sibTrans" cxnId="{05228424-6492-45BE-A273-58916838D2BD}">
      <dgm:prSet/>
      <dgm:spPr/>
      <dgm:t>
        <a:bodyPr/>
        <a:lstStyle/>
        <a:p>
          <a:endParaRPr lang="ru-RU" b="1">
            <a:latin typeface="Candara" panose="020E0502030303020204" pitchFamily="34" charset="0"/>
          </a:endParaRPr>
        </a:p>
      </dgm:t>
    </dgm:pt>
    <dgm:pt modelId="{92837541-2A58-4ABB-BB8D-C305DCE60FCF}">
      <dgm:prSet phldrT="[Текст]" custT="1"/>
      <dgm:spPr>
        <a:solidFill>
          <a:srgbClr val="0070C0"/>
        </a:solidFill>
      </dgm:spPr>
      <dgm:t>
        <a:bodyPr/>
        <a:lstStyle/>
        <a:p>
          <a:pPr algn="l"/>
          <a:r>
            <a:rPr lang="ru-RU" sz="2000" b="0" dirty="0">
              <a:latin typeface="Candara" panose="020E0502030303020204" pitchFamily="34" charset="0"/>
              <a:hlinkClick xmlns:r="http://schemas.openxmlformats.org/officeDocument/2006/relationships" r:id="rId5"/>
            </a:rPr>
            <a:t>ЛИМФОДРЕНАЖ</a:t>
          </a:r>
          <a:endParaRPr lang="ru-RU" sz="2000" b="0" dirty="0">
            <a:latin typeface="Candara" panose="020E0502030303020204" pitchFamily="34" charset="0"/>
          </a:endParaRPr>
        </a:p>
      </dgm:t>
    </dgm:pt>
    <dgm:pt modelId="{7F081664-6C8E-4537-86D3-1D5381A9900B}" type="parTrans" cxnId="{7DF368CA-951C-4A90-8EE2-DD346BD3D849}">
      <dgm:prSet/>
      <dgm:spPr/>
      <dgm:t>
        <a:bodyPr/>
        <a:lstStyle/>
        <a:p>
          <a:endParaRPr lang="ru-RU" b="1">
            <a:latin typeface="Candara" panose="020E0502030303020204" pitchFamily="34" charset="0"/>
          </a:endParaRPr>
        </a:p>
      </dgm:t>
    </dgm:pt>
    <dgm:pt modelId="{55BA90DE-028E-4E13-BCFA-61890AE5F6AC}" type="sibTrans" cxnId="{7DF368CA-951C-4A90-8EE2-DD346BD3D849}">
      <dgm:prSet/>
      <dgm:spPr/>
      <dgm:t>
        <a:bodyPr/>
        <a:lstStyle/>
        <a:p>
          <a:endParaRPr lang="ru-RU" b="1">
            <a:latin typeface="Candara" panose="020E0502030303020204" pitchFamily="34" charset="0"/>
          </a:endParaRPr>
        </a:p>
      </dgm:t>
    </dgm:pt>
    <dgm:pt modelId="{DE96B8AB-4563-4A8D-8A17-C9123624C21E}" type="pres">
      <dgm:prSet presAssocID="{CC87AA97-7D7D-4DC8-A854-8779936C7C6A}" presName="linearFlow" presStyleCnt="0">
        <dgm:presLayoutVars>
          <dgm:dir/>
          <dgm:resizeHandles val="exact"/>
        </dgm:presLayoutVars>
      </dgm:prSet>
      <dgm:spPr/>
    </dgm:pt>
    <dgm:pt modelId="{0D2DC783-DC47-48C2-8DA5-B7F125BD7617}" type="pres">
      <dgm:prSet presAssocID="{C79C0A3A-6A14-41A6-8039-B6C6F66D23C2}" presName="composite" presStyleCnt="0"/>
      <dgm:spPr/>
    </dgm:pt>
    <dgm:pt modelId="{A0DF7762-6A3E-462B-BB3E-3631128F9ED4}" type="pres">
      <dgm:prSet presAssocID="{C79C0A3A-6A14-41A6-8039-B6C6F66D23C2}" presName="imgShp" presStyleLbl="fgImgPlace1" presStyleIdx="0" presStyleCnt="4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D2AED6E-1CE9-4900-B6DC-4520AB8C3117}" type="pres">
      <dgm:prSet presAssocID="{C79C0A3A-6A14-41A6-8039-B6C6F66D23C2}" presName="txShp" presStyleLbl="node1" presStyleIdx="0" presStyleCnt="4">
        <dgm:presLayoutVars>
          <dgm:bulletEnabled val="1"/>
        </dgm:presLayoutVars>
      </dgm:prSet>
      <dgm:spPr/>
    </dgm:pt>
    <dgm:pt modelId="{920CC54E-3D1E-408F-8DB6-77584A0D544D}" type="pres">
      <dgm:prSet presAssocID="{DF976DCB-ECB6-4ABC-B230-F006053E7B90}" presName="spacing" presStyleCnt="0"/>
      <dgm:spPr/>
    </dgm:pt>
    <dgm:pt modelId="{9A06A436-D74E-412D-B8E3-46C015A27DDB}" type="pres">
      <dgm:prSet presAssocID="{8D8F6EB5-0879-464A-9B49-D2FBB60CA673}" presName="composite" presStyleCnt="0"/>
      <dgm:spPr/>
    </dgm:pt>
    <dgm:pt modelId="{EC65E37E-C018-4229-9483-86DAE05163E1}" type="pres">
      <dgm:prSet presAssocID="{8D8F6EB5-0879-464A-9B49-D2FBB60CA673}" presName="imgShp" presStyleLbl="fgImgPlace1" presStyleIdx="1" presStyleCnt="4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756BD44-BFBB-4E08-942D-451EA3BEF4AA}" type="pres">
      <dgm:prSet presAssocID="{8D8F6EB5-0879-464A-9B49-D2FBB60CA673}" presName="txShp" presStyleLbl="node1" presStyleIdx="1" presStyleCnt="4">
        <dgm:presLayoutVars>
          <dgm:bulletEnabled val="1"/>
        </dgm:presLayoutVars>
      </dgm:prSet>
      <dgm:spPr/>
    </dgm:pt>
    <dgm:pt modelId="{04CD6289-69F3-4B2C-BEDB-6871ADFFD4E9}" type="pres">
      <dgm:prSet presAssocID="{78ECD77E-2D27-4AC3-919A-D1CE7C53F30D}" presName="spacing" presStyleCnt="0"/>
      <dgm:spPr/>
    </dgm:pt>
    <dgm:pt modelId="{90AE5657-3079-43A7-86EA-EC4E5858C8B0}" type="pres">
      <dgm:prSet presAssocID="{92837541-2A58-4ABB-BB8D-C305DCE60FCF}" presName="composite" presStyleCnt="0"/>
      <dgm:spPr/>
    </dgm:pt>
    <dgm:pt modelId="{9C832EE2-2076-45CD-9B89-13852E34C913}" type="pres">
      <dgm:prSet presAssocID="{92837541-2A58-4ABB-BB8D-C305DCE60FCF}" presName="imgShp" presStyleLbl="fgImgPlace1" presStyleIdx="2" presStyleCnt="4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71F5089-D9AC-4F86-BA3D-DA61939B5304}" type="pres">
      <dgm:prSet presAssocID="{92837541-2A58-4ABB-BB8D-C305DCE60FCF}" presName="txShp" presStyleLbl="node1" presStyleIdx="2" presStyleCnt="4">
        <dgm:presLayoutVars>
          <dgm:bulletEnabled val="1"/>
        </dgm:presLayoutVars>
      </dgm:prSet>
      <dgm:spPr/>
    </dgm:pt>
    <dgm:pt modelId="{67C033FC-8994-4D48-B205-AB26E78FC1B1}" type="pres">
      <dgm:prSet presAssocID="{55BA90DE-028E-4E13-BCFA-61890AE5F6AC}" presName="spacing" presStyleCnt="0"/>
      <dgm:spPr/>
    </dgm:pt>
    <dgm:pt modelId="{ECE4E9EA-1D7D-4C97-B4ED-E8CAEA833CD0}" type="pres">
      <dgm:prSet presAssocID="{F877D329-D197-4C29-A8D4-DDC81E4C377E}" presName="composite" presStyleCnt="0"/>
      <dgm:spPr/>
    </dgm:pt>
    <dgm:pt modelId="{5C6ACB5D-CA24-4F3E-846B-EA3A28388E18}" type="pres">
      <dgm:prSet presAssocID="{F877D329-D197-4C29-A8D4-DDC81E4C377E}" presName="imgShp" presStyleLbl="fgImgPlace1" presStyleIdx="3" presStyleCnt="4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C886389-B825-4E87-AA07-A71F33FD3D9D}" type="pres">
      <dgm:prSet presAssocID="{F877D329-D197-4C29-A8D4-DDC81E4C377E}" presName="txShp" presStyleLbl="node1" presStyleIdx="3" presStyleCnt="4">
        <dgm:presLayoutVars>
          <dgm:bulletEnabled val="1"/>
        </dgm:presLayoutVars>
      </dgm:prSet>
      <dgm:spPr/>
    </dgm:pt>
  </dgm:ptLst>
  <dgm:cxnLst>
    <dgm:cxn modelId="{1CA90F1E-A25D-4394-959C-770F4FD841D2}" srcId="{CC87AA97-7D7D-4DC8-A854-8779936C7C6A}" destId="{C79C0A3A-6A14-41A6-8039-B6C6F66D23C2}" srcOrd="0" destOrd="0" parTransId="{3A1B417C-9C13-49FF-AADA-47F7899EF670}" sibTransId="{DF976DCB-ECB6-4ABC-B230-F006053E7B90}"/>
    <dgm:cxn modelId="{05228424-6492-45BE-A273-58916838D2BD}" srcId="{CC87AA97-7D7D-4DC8-A854-8779936C7C6A}" destId="{8D8F6EB5-0879-464A-9B49-D2FBB60CA673}" srcOrd="1" destOrd="0" parTransId="{64602B3A-FB07-4253-B36E-304038F5C6A7}" sibTransId="{78ECD77E-2D27-4AC3-919A-D1CE7C53F30D}"/>
    <dgm:cxn modelId="{72EDE538-3285-41F0-9978-D90E79568631}" type="presOf" srcId="{CC87AA97-7D7D-4DC8-A854-8779936C7C6A}" destId="{DE96B8AB-4563-4A8D-8A17-C9123624C21E}" srcOrd="0" destOrd="0" presId="urn:microsoft.com/office/officeart/2005/8/layout/vList3"/>
    <dgm:cxn modelId="{0A798B82-6DD7-4534-85D2-003ECF5B433D}" type="presOf" srcId="{92837541-2A58-4ABB-BB8D-C305DCE60FCF}" destId="{B71F5089-D9AC-4F86-BA3D-DA61939B5304}" srcOrd="0" destOrd="0" presId="urn:microsoft.com/office/officeart/2005/8/layout/vList3"/>
    <dgm:cxn modelId="{5615F5C0-BB1F-4058-A3CE-D2CFA1187784}" type="presOf" srcId="{8D8F6EB5-0879-464A-9B49-D2FBB60CA673}" destId="{F756BD44-BFBB-4E08-942D-451EA3BEF4AA}" srcOrd="0" destOrd="0" presId="urn:microsoft.com/office/officeart/2005/8/layout/vList3"/>
    <dgm:cxn modelId="{06A076C5-C4AD-4A53-A2D6-956E095A9FEE}" type="presOf" srcId="{C79C0A3A-6A14-41A6-8039-B6C6F66D23C2}" destId="{4D2AED6E-1CE9-4900-B6DC-4520AB8C3117}" srcOrd="0" destOrd="0" presId="urn:microsoft.com/office/officeart/2005/8/layout/vList3"/>
    <dgm:cxn modelId="{108618C6-83E3-4598-B482-B664A3EAAEE6}" type="presOf" srcId="{F877D329-D197-4C29-A8D4-DDC81E4C377E}" destId="{3C886389-B825-4E87-AA07-A71F33FD3D9D}" srcOrd="0" destOrd="0" presId="urn:microsoft.com/office/officeart/2005/8/layout/vList3"/>
    <dgm:cxn modelId="{7DF368CA-951C-4A90-8EE2-DD346BD3D849}" srcId="{CC87AA97-7D7D-4DC8-A854-8779936C7C6A}" destId="{92837541-2A58-4ABB-BB8D-C305DCE60FCF}" srcOrd="2" destOrd="0" parTransId="{7F081664-6C8E-4537-86D3-1D5381A9900B}" sibTransId="{55BA90DE-028E-4E13-BCFA-61890AE5F6AC}"/>
    <dgm:cxn modelId="{9B5464F9-3D8A-43C7-BF97-335B2D53EBA5}" srcId="{CC87AA97-7D7D-4DC8-A854-8779936C7C6A}" destId="{F877D329-D197-4C29-A8D4-DDC81E4C377E}" srcOrd="3" destOrd="0" parTransId="{09D75DA5-D124-4A94-8104-13FB8D996742}" sibTransId="{3CE8BC5E-8F51-4D0F-88A0-5204F3BCACEE}"/>
    <dgm:cxn modelId="{DE284E8D-CE15-4162-9F3D-58270D57A9CB}" type="presParOf" srcId="{DE96B8AB-4563-4A8D-8A17-C9123624C21E}" destId="{0D2DC783-DC47-48C2-8DA5-B7F125BD7617}" srcOrd="0" destOrd="0" presId="urn:microsoft.com/office/officeart/2005/8/layout/vList3"/>
    <dgm:cxn modelId="{FD7DF905-5C38-43DF-97D6-40934959C310}" type="presParOf" srcId="{0D2DC783-DC47-48C2-8DA5-B7F125BD7617}" destId="{A0DF7762-6A3E-462B-BB3E-3631128F9ED4}" srcOrd="0" destOrd="0" presId="urn:microsoft.com/office/officeart/2005/8/layout/vList3"/>
    <dgm:cxn modelId="{8DA7B270-10C0-4E6B-834E-C6EE1BF61A97}" type="presParOf" srcId="{0D2DC783-DC47-48C2-8DA5-B7F125BD7617}" destId="{4D2AED6E-1CE9-4900-B6DC-4520AB8C3117}" srcOrd="1" destOrd="0" presId="urn:microsoft.com/office/officeart/2005/8/layout/vList3"/>
    <dgm:cxn modelId="{F89A966C-AA48-4934-A341-F56E73EA7697}" type="presParOf" srcId="{DE96B8AB-4563-4A8D-8A17-C9123624C21E}" destId="{920CC54E-3D1E-408F-8DB6-77584A0D544D}" srcOrd="1" destOrd="0" presId="urn:microsoft.com/office/officeart/2005/8/layout/vList3"/>
    <dgm:cxn modelId="{F549433B-A425-40CA-A858-1B4BBE09C663}" type="presParOf" srcId="{DE96B8AB-4563-4A8D-8A17-C9123624C21E}" destId="{9A06A436-D74E-412D-B8E3-46C015A27DDB}" srcOrd="2" destOrd="0" presId="urn:microsoft.com/office/officeart/2005/8/layout/vList3"/>
    <dgm:cxn modelId="{3EA77F9A-B0C3-43FE-B09E-8CD610FBEA78}" type="presParOf" srcId="{9A06A436-D74E-412D-B8E3-46C015A27DDB}" destId="{EC65E37E-C018-4229-9483-86DAE05163E1}" srcOrd="0" destOrd="0" presId="urn:microsoft.com/office/officeart/2005/8/layout/vList3"/>
    <dgm:cxn modelId="{09B64594-FDC4-4BA8-B520-716305E7E229}" type="presParOf" srcId="{9A06A436-D74E-412D-B8E3-46C015A27DDB}" destId="{F756BD44-BFBB-4E08-942D-451EA3BEF4AA}" srcOrd="1" destOrd="0" presId="urn:microsoft.com/office/officeart/2005/8/layout/vList3"/>
    <dgm:cxn modelId="{255FD43B-252B-44FB-9D15-E12704603F61}" type="presParOf" srcId="{DE96B8AB-4563-4A8D-8A17-C9123624C21E}" destId="{04CD6289-69F3-4B2C-BEDB-6871ADFFD4E9}" srcOrd="3" destOrd="0" presId="urn:microsoft.com/office/officeart/2005/8/layout/vList3"/>
    <dgm:cxn modelId="{64786ABF-4E16-4705-92DC-8AA7D5001626}" type="presParOf" srcId="{DE96B8AB-4563-4A8D-8A17-C9123624C21E}" destId="{90AE5657-3079-43A7-86EA-EC4E5858C8B0}" srcOrd="4" destOrd="0" presId="urn:microsoft.com/office/officeart/2005/8/layout/vList3"/>
    <dgm:cxn modelId="{4C6F2466-19A5-47CE-8ABD-3D8AF498A542}" type="presParOf" srcId="{90AE5657-3079-43A7-86EA-EC4E5858C8B0}" destId="{9C832EE2-2076-45CD-9B89-13852E34C913}" srcOrd="0" destOrd="0" presId="urn:microsoft.com/office/officeart/2005/8/layout/vList3"/>
    <dgm:cxn modelId="{3D187EA2-EFF0-416A-8F48-E87032E6C956}" type="presParOf" srcId="{90AE5657-3079-43A7-86EA-EC4E5858C8B0}" destId="{B71F5089-D9AC-4F86-BA3D-DA61939B5304}" srcOrd="1" destOrd="0" presId="urn:microsoft.com/office/officeart/2005/8/layout/vList3"/>
    <dgm:cxn modelId="{FCE29C12-F142-405A-A0B7-D423F853A31B}" type="presParOf" srcId="{DE96B8AB-4563-4A8D-8A17-C9123624C21E}" destId="{67C033FC-8994-4D48-B205-AB26E78FC1B1}" srcOrd="5" destOrd="0" presId="urn:microsoft.com/office/officeart/2005/8/layout/vList3"/>
    <dgm:cxn modelId="{AA806115-F722-4B0D-87A8-64B93BD4F912}" type="presParOf" srcId="{DE96B8AB-4563-4A8D-8A17-C9123624C21E}" destId="{ECE4E9EA-1D7D-4C97-B4ED-E8CAEA833CD0}" srcOrd="6" destOrd="0" presId="urn:microsoft.com/office/officeart/2005/8/layout/vList3"/>
    <dgm:cxn modelId="{165FCE3F-ECE6-4410-A197-CE6F64A13ED5}" type="presParOf" srcId="{ECE4E9EA-1D7D-4C97-B4ED-E8CAEA833CD0}" destId="{5C6ACB5D-CA24-4F3E-846B-EA3A28388E18}" srcOrd="0" destOrd="0" presId="urn:microsoft.com/office/officeart/2005/8/layout/vList3"/>
    <dgm:cxn modelId="{B3E4FAC7-1437-4129-8D2E-B1F0BCFBE3B3}" type="presParOf" srcId="{ECE4E9EA-1D7D-4C97-B4ED-E8CAEA833CD0}" destId="{3C886389-B825-4E87-AA07-A71F33FD3D9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C87AA97-7D7D-4DC8-A854-8779936C7C6A}" type="doc">
      <dgm:prSet loTypeId="urn:microsoft.com/office/officeart/2005/8/layout/vList3" loCatId="list" qsTypeId="urn:microsoft.com/office/officeart/2005/8/quickstyle/simple2" qsCatId="simple" csTypeId="urn:microsoft.com/office/officeart/2005/8/colors/accent1_2" csCatId="accent1" phldr="1"/>
      <dgm:spPr/>
    </dgm:pt>
    <dgm:pt modelId="{C79C0A3A-6A14-41A6-8039-B6C6F66D23C2}">
      <dgm:prSet phldrT="[Текст]" custT="1"/>
      <dgm:spPr>
        <a:solidFill>
          <a:srgbClr val="0070C0"/>
        </a:solidFill>
      </dgm:spPr>
      <dgm:t>
        <a:bodyPr/>
        <a:lstStyle/>
        <a:p>
          <a:pPr algn="l"/>
          <a:r>
            <a:rPr lang="ru-RU" sz="2000" b="0" dirty="0">
              <a:latin typeface="Candara" panose="020E0502030303020204" pitchFamily="34" charset="0"/>
              <a:hlinkClick xmlns:r="http://schemas.openxmlformats.org/officeDocument/2006/relationships" r:id="rId1"/>
            </a:rPr>
            <a:t>СПИРАЛЬ</a:t>
          </a:r>
          <a:r>
            <a:rPr lang="ru-RU" sz="2000" b="0" dirty="0">
              <a:latin typeface="Candara" panose="020E0502030303020204" pitchFamily="34" charset="0"/>
              <a:hlinkClick xmlns:r="http://schemas.openxmlformats.org/officeDocument/2006/relationships" r:id="rId2"/>
            </a:rPr>
            <a:t> ДЛЯ УЛУЧШЕНИЯ ЗРЕНИЯ И РАССЛАБЛЕНИЯ</a:t>
          </a:r>
          <a:endParaRPr lang="ru-RU" sz="2000" b="0" dirty="0">
            <a:latin typeface="Candara" panose="020E0502030303020204" pitchFamily="34" charset="0"/>
          </a:endParaRPr>
        </a:p>
      </dgm:t>
    </dgm:pt>
    <dgm:pt modelId="{3A1B417C-9C13-49FF-AADA-47F7899EF670}" type="parTrans" cxnId="{1CA90F1E-A25D-4394-959C-770F4FD841D2}">
      <dgm:prSet/>
      <dgm:spPr/>
      <dgm:t>
        <a:bodyPr/>
        <a:lstStyle/>
        <a:p>
          <a:endParaRPr lang="ru-RU" b="1">
            <a:latin typeface="Candara" panose="020E0502030303020204" pitchFamily="34" charset="0"/>
          </a:endParaRPr>
        </a:p>
      </dgm:t>
    </dgm:pt>
    <dgm:pt modelId="{DF976DCB-ECB6-4ABC-B230-F006053E7B90}" type="sibTrans" cxnId="{1CA90F1E-A25D-4394-959C-770F4FD841D2}">
      <dgm:prSet/>
      <dgm:spPr/>
      <dgm:t>
        <a:bodyPr/>
        <a:lstStyle/>
        <a:p>
          <a:endParaRPr lang="ru-RU" b="1">
            <a:latin typeface="Candara" panose="020E0502030303020204" pitchFamily="34" charset="0"/>
          </a:endParaRPr>
        </a:p>
      </dgm:t>
    </dgm:pt>
    <dgm:pt modelId="{8D8F6EB5-0879-464A-9B49-D2FBB60CA673}">
      <dgm:prSet phldrT="[Текст]" custT="1"/>
      <dgm:spPr>
        <a:solidFill>
          <a:srgbClr val="0070C0"/>
        </a:solidFill>
      </dgm:spPr>
      <dgm:t>
        <a:bodyPr/>
        <a:lstStyle/>
        <a:p>
          <a:pPr algn="l"/>
          <a:r>
            <a:rPr lang="ru-RU" sz="2000" b="0" dirty="0">
              <a:latin typeface="Candara" panose="020E0502030303020204" pitchFamily="34" charset="0"/>
              <a:hlinkClick xmlns:r="http://schemas.openxmlformats.org/officeDocument/2006/relationships" r:id="rId3"/>
            </a:rPr>
            <a:t>ЖИЗНЬ </a:t>
          </a:r>
          <a:r>
            <a:rPr lang="ru-RU" sz="2000" b="0" dirty="0">
              <a:latin typeface="Candara" panose="020E0502030303020204" pitchFamily="34" charset="0"/>
              <a:hlinkClick xmlns:r="http://schemas.openxmlformats.org/officeDocument/2006/relationships" r:id="rId4"/>
            </a:rPr>
            <a:t>ИНТЕРНЕТ</a:t>
          </a:r>
          <a:r>
            <a:rPr lang="ru-RU" sz="2000" b="0" dirty="0">
              <a:latin typeface="Candara" panose="020E0502030303020204" pitchFamily="34" charset="0"/>
              <a:hlinkClick xmlns:r="http://schemas.openxmlformats.org/officeDocument/2006/relationships" r:id="rId3"/>
            </a:rPr>
            <a:t> - ПОЛЬЗОВАТЕЛЯ</a:t>
          </a:r>
          <a:endParaRPr lang="ru-RU" sz="2000" b="0" dirty="0">
            <a:latin typeface="Candara" panose="020E0502030303020204" pitchFamily="34" charset="0"/>
          </a:endParaRPr>
        </a:p>
      </dgm:t>
    </dgm:pt>
    <dgm:pt modelId="{64602B3A-FB07-4253-B36E-304038F5C6A7}" type="parTrans" cxnId="{05228424-6492-45BE-A273-58916838D2BD}">
      <dgm:prSet/>
      <dgm:spPr/>
      <dgm:t>
        <a:bodyPr/>
        <a:lstStyle/>
        <a:p>
          <a:endParaRPr lang="ru-RU" b="1">
            <a:latin typeface="Candara" panose="020E0502030303020204" pitchFamily="34" charset="0"/>
          </a:endParaRPr>
        </a:p>
      </dgm:t>
    </dgm:pt>
    <dgm:pt modelId="{78ECD77E-2D27-4AC3-919A-D1CE7C53F30D}" type="sibTrans" cxnId="{05228424-6492-45BE-A273-58916838D2BD}">
      <dgm:prSet/>
      <dgm:spPr/>
      <dgm:t>
        <a:bodyPr/>
        <a:lstStyle/>
        <a:p>
          <a:endParaRPr lang="ru-RU" b="1">
            <a:latin typeface="Candara" panose="020E0502030303020204" pitchFamily="34" charset="0"/>
          </a:endParaRPr>
        </a:p>
      </dgm:t>
    </dgm:pt>
    <dgm:pt modelId="{92837541-2A58-4ABB-BB8D-C305DCE60FCF}">
      <dgm:prSet phldrT="[Текст]" custT="1"/>
      <dgm:spPr>
        <a:solidFill>
          <a:srgbClr val="0070C0"/>
        </a:solidFill>
      </dgm:spPr>
      <dgm:t>
        <a:bodyPr/>
        <a:lstStyle/>
        <a:p>
          <a:pPr algn="l"/>
          <a:r>
            <a:rPr lang="ru-RU" sz="2000" b="0" dirty="0">
              <a:latin typeface="Candara" panose="020E0502030303020204" pitchFamily="34" charset="0"/>
              <a:hlinkClick xmlns:r="http://schemas.openxmlformats.org/officeDocument/2006/relationships" r:id="rId5"/>
            </a:rPr>
            <a:t>МИНУТКА </a:t>
          </a:r>
          <a:r>
            <a:rPr lang="ru-RU" sz="2000" b="0" dirty="0">
              <a:latin typeface="Candara" panose="020E0502030303020204" pitchFamily="34" charset="0"/>
              <a:hlinkClick xmlns:r="http://schemas.openxmlformats.org/officeDocument/2006/relationships" r:id="rId6"/>
            </a:rPr>
            <a:t>ЗДОРОВЬЯ</a:t>
          </a:r>
          <a:endParaRPr lang="ru-RU" sz="2000" b="0" dirty="0">
            <a:latin typeface="Candara" panose="020E0502030303020204" pitchFamily="34" charset="0"/>
          </a:endParaRPr>
        </a:p>
      </dgm:t>
    </dgm:pt>
    <dgm:pt modelId="{7F081664-6C8E-4537-86D3-1D5381A9900B}" type="parTrans" cxnId="{7DF368CA-951C-4A90-8EE2-DD346BD3D849}">
      <dgm:prSet/>
      <dgm:spPr/>
      <dgm:t>
        <a:bodyPr/>
        <a:lstStyle/>
        <a:p>
          <a:endParaRPr lang="ru-RU" b="1">
            <a:latin typeface="Candara" panose="020E0502030303020204" pitchFamily="34" charset="0"/>
          </a:endParaRPr>
        </a:p>
      </dgm:t>
    </dgm:pt>
    <dgm:pt modelId="{55BA90DE-028E-4E13-BCFA-61890AE5F6AC}" type="sibTrans" cxnId="{7DF368CA-951C-4A90-8EE2-DD346BD3D849}">
      <dgm:prSet/>
      <dgm:spPr/>
      <dgm:t>
        <a:bodyPr/>
        <a:lstStyle/>
        <a:p>
          <a:endParaRPr lang="ru-RU" b="1">
            <a:latin typeface="Candara" panose="020E0502030303020204" pitchFamily="34" charset="0"/>
          </a:endParaRPr>
        </a:p>
      </dgm:t>
    </dgm:pt>
    <dgm:pt modelId="{7F782209-DB59-43AD-9320-12D238976626}">
      <dgm:prSet phldrT="[Текст]" custT="1"/>
      <dgm:spPr>
        <a:solidFill>
          <a:srgbClr val="0070C0"/>
        </a:solidFill>
      </dgm:spPr>
      <dgm:t>
        <a:bodyPr/>
        <a:lstStyle/>
        <a:p>
          <a:pPr algn="l"/>
          <a:r>
            <a:rPr lang="ru-RU" sz="2000" b="0" dirty="0">
              <a:latin typeface="Candara" panose="020E0502030303020204" pitchFamily="34" charset="0"/>
              <a:hlinkClick xmlns:r="http://schemas.openxmlformats.org/officeDocument/2006/relationships" r:id="rId7"/>
            </a:rPr>
            <a:t>ГИМНАСТИКА</a:t>
          </a:r>
          <a:r>
            <a:rPr lang="ru-RU" sz="2000" b="0" dirty="0">
              <a:latin typeface="Candara" panose="020E0502030303020204" pitchFamily="34" charset="0"/>
              <a:hlinkClick xmlns:r="http://schemas.openxmlformats.org/officeDocument/2006/relationships" r:id="rId8"/>
            </a:rPr>
            <a:t> ДЛЯ ГЛАЗ</a:t>
          </a:r>
          <a:endParaRPr lang="ru-RU" sz="2000" b="0" dirty="0">
            <a:latin typeface="Candara" panose="020E0502030303020204" pitchFamily="34" charset="0"/>
          </a:endParaRPr>
        </a:p>
      </dgm:t>
    </dgm:pt>
    <dgm:pt modelId="{97F4468D-2454-4053-9EF6-682C08FA944B}" type="sibTrans" cxnId="{4FF53840-BE9B-4A5C-9297-F8A22C19D81F}">
      <dgm:prSet/>
      <dgm:spPr/>
      <dgm:t>
        <a:bodyPr/>
        <a:lstStyle/>
        <a:p>
          <a:endParaRPr lang="ru-RU" b="1">
            <a:latin typeface="Candara" panose="020E0502030303020204" pitchFamily="34" charset="0"/>
          </a:endParaRPr>
        </a:p>
      </dgm:t>
    </dgm:pt>
    <dgm:pt modelId="{145CA321-7BA8-4980-BEE5-DF87DD652904}" type="parTrans" cxnId="{4FF53840-BE9B-4A5C-9297-F8A22C19D81F}">
      <dgm:prSet/>
      <dgm:spPr/>
      <dgm:t>
        <a:bodyPr/>
        <a:lstStyle/>
        <a:p>
          <a:endParaRPr lang="ru-RU" b="1">
            <a:latin typeface="Candara" panose="020E0502030303020204" pitchFamily="34" charset="0"/>
          </a:endParaRPr>
        </a:p>
      </dgm:t>
    </dgm:pt>
    <dgm:pt modelId="{DE96B8AB-4563-4A8D-8A17-C9123624C21E}" type="pres">
      <dgm:prSet presAssocID="{CC87AA97-7D7D-4DC8-A854-8779936C7C6A}" presName="linearFlow" presStyleCnt="0">
        <dgm:presLayoutVars>
          <dgm:dir/>
          <dgm:resizeHandles val="exact"/>
        </dgm:presLayoutVars>
      </dgm:prSet>
      <dgm:spPr/>
    </dgm:pt>
    <dgm:pt modelId="{E61052E1-6C0D-4EE5-90F6-48A2452CE8A4}" type="pres">
      <dgm:prSet presAssocID="{7F782209-DB59-43AD-9320-12D238976626}" presName="composite" presStyleCnt="0"/>
      <dgm:spPr/>
    </dgm:pt>
    <dgm:pt modelId="{4CC7AB79-F41C-45D1-A598-861287192021}" type="pres">
      <dgm:prSet presAssocID="{7F782209-DB59-43AD-9320-12D238976626}" presName="imgShp" presStyleLbl="fgImgPlace1" presStyleIdx="0" presStyleCnt="4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1389A30-88C4-4695-A938-3DA8124EFC61}" type="pres">
      <dgm:prSet presAssocID="{7F782209-DB59-43AD-9320-12D238976626}" presName="txShp" presStyleLbl="node1" presStyleIdx="0" presStyleCnt="4">
        <dgm:presLayoutVars>
          <dgm:bulletEnabled val="1"/>
        </dgm:presLayoutVars>
      </dgm:prSet>
      <dgm:spPr/>
    </dgm:pt>
    <dgm:pt modelId="{695E857B-3329-4CD1-BF6C-31BE5F9C4831}" type="pres">
      <dgm:prSet presAssocID="{97F4468D-2454-4053-9EF6-682C08FA944B}" presName="spacing" presStyleCnt="0"/>
      <dgm:spPr/>
    </dgm:pt>
    <dgm:pt modelId="{0D2DC783-DC47-48C2-8DA5-B7F125BD7617}" type="pres">
      <dgm:prSet presAssocID="{C79C0A3A-6A14-41A6-8039-B6C6F66D23C2}" presName="composite" presStyleCnt="0"/>
      <dgm:spPr/>
    </dgm:pt>
    <dgm:pt modelId="{A0DF7762-6A3E-462B-BB3E-3631128F9ED4}" type="pres">
      <dgm:prSet presAssocID="{C79C0A3A-6A14-41A6-8039-B6C6F66D23C2}" presName="imgShp" presStyleLbl="fgImgPlace1" presStyleIdx="1" presStyleCnt="4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D2AED6E-1CE9-4900-B6DC-4520AB8C3117}" type="pres">
      <dgm:prSet presAssocID="{C79C0A3A-6A14-41A6-8039-B6C6F66D23C2}" presName="txShp" presStyleLbl="node1" presStyleIdx="1" presStyleCnt="4">
        <dgm:presLayoutVars>
          <dgm:bulletEnabled val="1"/>
        </dgm:presLayoutVars>
      </dgm:prSet>
      <dgm:spPr/>
    </dgm:pt>
    <dgm:pt modelId="{920CC54E-3D1E-408F-8DB6-77584A0D544D}" type="pres">
      <dgm:prSet presAssocID="{DF976DCB-ECB6-4ABC-B230-F006053E7B90}" presName="spacing" presStyleCnt="0"/>
      <dgm:spPr/>
    </dgm:pt>
    <dgm:pt modelId="{9A06A436-D74E-412D-B8E3-46C015A27DDB}" type="pres">
      <dgm:prSet presAssocID="{8D8F6EB5-0879-464A-9B49-D2FBB60CA673}" presName="composite" presStyleCnt="0"/>
      <dgm:spPr/>
    </dgm:pt>
    <dgm:pt modelId="{EC65E37E-C018-4229-9483-86DAE05163E1}" type="pres">
      <dgm:prSet presAssocID="{8D8F6EB5-0879-464A-9B49-D2FBB60CA673}" presName="imgShp" presStyleLbl="fgImgPlace1" presStyleIdx="2" presStyleCnt="4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756BD44-BFBB-4E08-942D-451EA3BEF4AA}" type="pres">
      <dgm:prSet presAssocID="{8D8F6EB5-0879-464A-9B49-D2FBB60CA673}" presName="txShp" presStyleLbl="node1" presStyleIdx="2" presStyleCnt="4">
        <dgm:presLayoutVars>
          <dgm:bulletEnabled val="1"/>
        </dgm:presLayoutVars>
      </dgm:prSet>
      <dgm:spPr/>
    </dgm:pt>
    <dgm:pt modelId="{04CD6289-69F3-4B2C-BEDB-6871ADFFD4E9}" type="pres">
      <dgm:prSet presAssocID="{78ECD77E-2D27-4AC3-919A-D1CE7C53F30D}" presName="spacing" presStyleCnt="0"/>
      <dgm:spPr/>
    </dgm:pt>
    <dgm:pt modelId="{90AE5657-3079-43A7-86EA-EC4E5858C8B0}" type="pres">
      <dgm:prSet presAssocID="{92837541-2A58-4ABB-BB8D-C305DCE60FCF}" presName="composite" presStyleCnt="0"/>
      <dgm:spPr/>
    </dgm:pt>
    <dgm:pt modelId="{9C832EE2-2076-45CD-9B89-13852E34C913}" type="pres">
      <dgm:prSet presAssocID="{92837541-2A58-4ABB-BB8D-C305DCE60FCF}" presName="imgShp" presStyleLbl="fgImgPlace1" presStyleIdx="3" presStyleCnt="4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71F5089-D9AC-4F86-BA3D-DA61939B5304}" type="pres">
      <dgm:prSet presAssocID="{92837541-2A58-4ABB-BB8D-C305DCE60FCF}" presName="txShp" presStyleLbl="node1" presStyleIdx="3" presStyleCnt="4">
        <dgm:presLayoutVars>
          <dgm:bulletEnabled val="1"/>
        </dgm:presLayoutVars>
      </dgm:prSet>
      <dgm:spPr/>
    </dgm:pt>
  </dgm:ptLst>
  <dgm:cxnLst>
    <dgm:cxn modelId="{9682130F-0B87-4715-AA5A-7D403E9FFDE2}" type="presOf" srcId="{C79C0A3A-6A14-41A6-8039-B6C6F66D23C2}" destId="{4D2AED6E-1CE9-4900-B6DC-4520AB8C3117}" srcOrd="0" destOrd="0" presId="urn:microsoft.com/office/officeart/2005/8/layout/vList3"/>
    <dgm:cxn modelId="{1CA90F1E-A25D-4394-959C-770F4FD841D2}" srcId="{CC87AA97-7D7D-4DC8-A854-8779936C7C6A}" destId="{C79C0A3A-6A14-41A6-8039-B6C6F66D23C2}" srcOrd="1" destOrd="0" parTransId="{3A1B417C-9C13-49FF-AADA-47F7899EF670}" sibTransId="{DF976DCB-ECB6-4ABC-B230-F006053E7B90}"/>
    <dgm:cxn modelId="{05228424-6492-45BE-A273-58916838D2BD}" srcId="{CC87AA97-7D7D-4DC8-A854-8779936C7C6A}" destId="{8D8F6EB5-0879-464A-9B49-D2FBB60CA673}" srcOrd="2" destOrd="0" parTransId="{64602B3A-FB07-4253-B36E-304038F5C6A7}" sibTransId="{78ECD77E-2D27-4AC3-919A-D1CE7C53F30D}"/>
    <dgm:cxn modelId="{4FF53840-BE9B-4A5C-9297-F8A22C19D81F}" srcId="{CC87AA97-7D7D-4DC8-A854-8779936C7C6A}" destId="{7F782209-DB59-43AD-9320-12D238976626}" srcOrd="0" destOrd="0" parTransId="{145CA321-7BA8-4980-BEE5-DF87DD652904}" sibTransId="{97F4468D-2454-4053-9EF6-682C08FA944B}"/>
    <dgm:cxn modelId="{3671E583-7C71-4C10-9649-BFA274CC9C54}" type="presOf" srcId="{CC87AA97-7D7D-4DC8-A854-8779936C7C6A}" destId="{DE96B8AB-4563-4A8D-8A17-C9123624C21E}" srcOrd="0" destOrd="0" presId="urn:microsoft.com/office/officeart/2005/8/layout/vList3"/>
    <dgm:cxn modelId="{40E63EA4-29E6-4C65-ABCA-D449BA7AFDCE}" type="presOf" srcId="{7F782209-DB59-43AD-9320-12D238976626}" destId="{D1389A30-88C4-4695-A938-3DA8124EFC61}" srcOrd="0" destOrd="0" presId="urn:microsoft.com/office/officeart/2005/8/layout/vList3"/>
    <dgm:cxn modelId="{7D09E3BB-2299-4753-A95C-4C7BAB8D7A11}" type="presOf" srcId="{8D8F6EB5-0879-464A-9B49-D2FBB60CA673}" destId="{F756BD44-BFBB-4E08-942D-451EA3BEF4AA}" srcOrd="0" destOrd="0" presId="urn:microsoft.com/office/officeart/2005/8/layout/vList3"/>
    <dgm:cxn modelId="{7DF368CA-951C-4A90-8EE2-DD346BD3D849}" srcId="{CC87AA97-7D7D-4DC8-A854-8779936C7C6A}" destId="{92837541-2A58-4ABB-BB8D-C305DCE60FCF}" srcOrd="3" destOrd="0" parTransId="{7F081664-6C8E-4537-86D3-1D5381A9900B}" sibTransId="{55BA90DE-028E-4E13-BCFA-61890AE5F6AC}"/>
    <dgm:cxn modelId="{680284E4-C435-4FC4-91A6-407795263C55}" type="presOf" srcId="{92837541-2A58-4ABB-BB8D-C305DCE60FCF}" destId="{B71F5089-D9AC-4F86-BA3D-DA61939B5304}" srcOrd="0" destOrd="0" presId="urn:microsoft.com/office/officeart/2005/8/layout/vList3"/>
    <dgm:cxn modelId="{D61075F1-668C-401B-9EEB-17C7422E676C}" type="presParOf" srcId="{DE96B8AB-4563-4A8D-8A17-C9123624C21E}" destId="{E61052E1-6C0D-4EE5-90F6-48A2452CE8A4}" srcOrd="0" destOrd="0" presId="urn:microsoft.com/office/officeart/2005/8/layout/vList3"/>
    <dgm:cxn modelId="{81A6B124-6DFB-48D2-8FE9-5AE033519AD0}" type="presParOf" srcId="{E61052E1-6C0D-4EE5-90F6-48A2452CE8A4}" destId="{4CC7AB79-F41C-45D1-A598-861287192021}" srcOrd="0" destOrd="0" presId="urn:microsoft.com/office/officeart/2005/8/layout/vList3"/>
    <dgm:cxn modelId="{3D04303B-CE38-4611-B4DA-DE23A083AD46}" type="presParOf" srcId="{E61052E1-6C0D-4EE5-90F6-48A2452CE8A4}" destId="{D1389A30-88C4-4695-A938-3DA8124EFC61}" srcOrd="1" destOrd="0" presId="urn:microsoft.com/office/officeart/2005/8/layout/vList3"/>
    <dgm:cxn modelId="{4B6DA0B2-F0CE-4C8A-B9B9-98D907349374}" type="presParOf" srcId="{DE96B8AB-4563-4A8D-8A17-C9123624C21E}" destId="{695E857B-3329-4CD1-BF6C-31BE5F9C4831}" srcOrd="1" destOrd="0" presId="urn:microsoft.com/office/officeart/2005/8/layout/vList3"/>
    <dgm:cxn modelId="{EFD93328-D13B-46F9-AED9-819B2E9A39C8}" type="presParOf" srcId="{DE96B8AB-4563-4A8D-8A17-C9123624C21E}" destId="{0D2DC783-DC47-48C2-8DA5-B7F125BD7617}" srcOrd="2" destOrd="0" presId="urn:microsoft.com/office/officeart/2005/8/layout/vList3"/>
    <dgm:cxn modelId="{6B0E3371-6E3F-4351-99B8-58512ED2B12E}" type="presParOf" srcId="{0D2DC783-DC47-48C2-8DA5-B7F125BD7617}" destId="{A0DF7762-6A3E-462B-BB3E-3631128F9ED4}" srcOrd="0" destOrd="0" presId="urn:microsoft.com/office/officeart/2005/8/layout/vList3"/>
    <dgm:cxn modelId="{273EA369-5420-4D9A-9AE3-EE9F16E7B24C}" type="presParOf" srcId="{0D2DC783-DC47-48C2-8DA5-B7F125BD7617}" destId="{4D2AED6E-1CE9-4900-B6DC-4520AB8C3117}" srcOrd="1" destOrd="0" presId="urn:microsoft.com/office/officeart/2005/8/layout/vList3"/>
    <dgm:cxn modelId="{CC70A527-C530-411A-9BD0-3ACC6DD91430}" type="presParOf" srcId="{DE96B8AB-4563-4A8D-8A17-C9123624C21E}" destId="{920CC54E-3D1E-408F-8DB6-77584A0D544D}" srcOrd="3" destOrd="0" presId="urn:microsoft.com/office/officeart/2005/8/layout/vList3"/>
    <dgm:cxn modelId="{BB2EE901-AAD2-434B-AEB5-2B49E720426E}" type="presParOf" srcId="{DE96B8AB-4563-4A8D-8A17-C9123624C21E}" destId="{9A06A436-D74E-412D-B8E3-46C015A27DDB}" srcOrd="4" destOrd="0" presId="urn:microsoft.com/office/officeart/2005/8/layout/vList3"/>
    <dgm:cxn modelId="{83A5AE35-1D46-44B6-A9FC-174CF0E8B37A}" type="presParOf" srcId="{9A06A436-D74E-412D-B8E3-46C015A27DDB}" destId="{EC65E37E-C018-4229-9483-86DAE05163E1}" srcOrd="0" destOrd="0" presId="urn:microsoft.com/office/officeart/2005/8/layout/vList3"/>
    <dgm:cxn modelId="{32176B94-E431-4A8E-98D7-9751F09DD82E}" type="presParOf" srcId="{9A06A436-D74E-412D-B8E3-46C015A27DDB}" destId="{F756BD44-BFBB-4E08-942D-451EA3BEF4AA}" srcOrd="1" destOrd="0" presId="urn:microsoft.com/office/officeart/2005/8/layout/vList3"/>
    <dgm:cxn modelId="{30BE317C-B028-4ED3-ACE5-A4DA2F2E2D9E}" type="presParOf" srcId="{DE96B8AB-4563-4A8D-8A17-C9123624C21E}" destId="{04CD6289-69F3-4B2C-BEDB-6871ADFFD4E9}" srcOrd="5" destOrd="0" presId="urn:microsoft.com/office/officeart/2005/8/layout/vList3"/>
    <dgm:cxn modelId="{A82BB920-7F9C-4C07-A41E-40498237291A}" type="presParOf" srcId="{DE96B8AB-4563-4A8D-8A17-C9123624C21E}" destId="{90AE5657-3079-43A7-86EA-EC4E5858C8B0}" srcOrd="6" destOrd="0" presId="urn:microsoft.com/office/officeart/2005/8/layout/vList3"/>
    <dgm:cxn modelId="{DC7EC15A-DF15-49FE-A1C9-98C38F7A807F}" type="presParOf" srcId="{90AE5657-3079-43A7-86EA-EC4E5858C8B0}" destId="{9C832EE2-2076-45CD-9B89-13852E34C913}" srcOrd="0" destOrd="0" presId="urn:microsoft.com/office/officeart/2005/8/layout/vList3"/>
    <dgm:cxn modelId="{A2797851-C1EE-441C-A252-FF629CBDB063}" type="presParOf" srcId="{90AE5657-3079-43A7-86EA-EC4E5858C8B0}" destId="{B71F5089-D9AC-4F86-BA3D-DA61939B530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41A64-5C00-4F0A-8942-E367836F9025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rgbClr val="3399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hlinkClick xmlns:r="http://schemas.openxmlformats.org/officeDocument/2006/relationships" r:id="" action="ppaction://hlinksldjump"/>
            </a:rPr>
            <a:t>ПСИХОЛОГИЧЕСКИЙ </a:t>
          </a:r>
          <a:b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hlinkClick xmlns:r="http://schemas.openxmlformats.org/officeDocument/2006/relationships" r:id="" action="ppaction://hlinksldjump"/>
            </a:rPr>
          </a:b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hlinkClick xmlns:r="http://schemas.openxmlformats.org/officeDocument/2006/relationships" r:id="" action="ppaction://hlinksldjump"/>
            </a:rPr>
            <a:t>АСПЕКТ СОЗДАНИЯ ЗДОРОВЬЕСБЕРЕГАЮЩЕЙ ОБРАЗОВАТЕЛЬНОЙ СРЕДЫ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</dsp:txBody>
      <dsp:txXfrm>
        <a:off x="0" y="591343"/>
        <a:ext cx="2571749" cy="1543050"/>
      </dsp:txXfrm>
    </dsp:sp>
    <dsp:sp modelId="{FA84EE4C-8806-4528-A6D8-FF9BFDFAB1AD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hlinkClick xmlns:r="http://schemas.openxmlformats.org/officeDocument/2006/relationships" r:id="" action="ppaction://hlinksldjump"/>
            </a:rPr>
            <a:t>ЗДОРОВЬЕСБЕРЕГАЮЩИЕ МЕТОДИКИ</a:t>
          </a:r>
          <a:b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hlinkClick xmlns:r="http://schemas.openxmlformats.org/officeDocument/2006/relationships" r:id="" action="ppaction://hlinksldjump"/>
            </a:rPr>
          </a:b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hlinkClick xmlns:r="http://schemas.openxmlformats.org/officeDocument/2006/relationships" r:id="" action="ppaction://hlinksldjump"/>
            </a:rPr>
            <a:t>НА УЧЕБНОМ ЗАНЯТИИ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</dsp:txBody>
      <dsp:txXfrm>
        <a:off x="2828925" y="591343"/>
        <a:ext cx="2571749" cy="1543050"/>
      </dsp:txXfrm>
    </dsp:sp>
    <dsp:sp modelId="{8E069A6F-4F5C-4F06-A0FE-1551031E8A1D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hlinkClick xmlns:r="http://schemas.openxmlformats.org/officeDocument/2006/relationships" r:id="" action="ppaction://hlinksldjump"/>
            </a:rPr>
            <a:t>ФИЗКУЛЬТМИНУТКИ</a:t>
          </a:r>
          <a:b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hlinkClick xmlns:r="http://schemas.openxmlformats.org/officeDocument/2006/relationships" r:id="" action="ppaction://hlinksldjump"/>
            </a:rPr>
          </a:b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hlinkClick xmlns:r="http://schemas.openxmlformats.org/officeDocument/2006/relationships" r:id="" action="ppaction://hlinksldjump"/>
            </a:rPr>
            <a:t>НА УЧЕБНОМ ЗАНЯТИИ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</dsp:txBody>
      <dsp:txXfrm>
        <a:off x="5657849" y="591343"/>
        <a:ext cx="2571749" cy="1543050"/>
      </dsp:txXfrm>
    </dsp:sp>
    <dsp:sp modelId="{38137DF3-B896-4283-8433-BF4800367781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hlinkClick xmlns:r="http://schemas.openxmlformats.org/officeDocument/2006/relationships" r:id="" action="ppaction://hlinksldjump"/>
            </a:rPr>
            <a:t>ЗДОРОВЬЕ </a:t>
          </a:r>
          <a:b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hlinkClick xmlns:r="http://schemas.openxmlformats.org/officeDocument/2006/relationships" r:id="" action="ppaction://hlinksldjump"/>
            </a:rPr>
          </a:b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hlinkClick xmlns:r="http://schemas.openxmlformats.org/officeDocument/2006/relationships" r:id="" action="ppaction://hlinksldjump"/>
            </a:rPr>
            <a:t>И КОМПЬЮТЕР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</dsp:txBody>
      <dsp:txXfrm>
        <a:off x="1414462" y="2391569"/>
        <a:ext cx="2571749" cy="1543050"/>
      </dsp:txXfrm>
    </dsp:sp>
    <dsp:sp modelId="{70891811-4FC5-4A98-84EB-CA73CF9BE98B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solidFill>
          <a:srgbClr val="3399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hlinkClick xmlns:r="http://schemas.openxmlformats.org/officeDocument/2006/relationships" r:id="" action="ppaction://hlinksldjump"/>
            </a:rPr>
            <a:t>САЙТ СОХРАНЕНИЯ ЗДОРОВЬЯ</a:t>
          </a:r>
          <a:b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hlinkClick xmlns:r="http://schemas.openxmlformats.org/officeDocument/2006/relationships" r:id="" action="ppaction://hlinksldjump"/>
            </a:rPr>
          </a:b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hlinkClick xmlns:r="http://schemas.openxmlformats.org/officeDocument/2006/relationships" r:id="" action="ppaction://hlinksldjump"/>
            </a:rPr>
            <a:t>«ИНДЕКС ЗДОРОВЬЯ»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</dsp:txBody>
      <dsp:txXfrm>
        <a:off x="4243387" y="2391569"/>
        <a:ext cx="2571749" cy="1543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74942-C224-4A80-878A-EE28A05CFA3E}">
      <dsp:nvSpPr>
        <dsp:cNvPr id="0" name=""/>
        <dsp:cNvSpPr/>
      </dsp:nvSpPr>
      <dsp:spPr>
        <a:xfrm rot="10800000">
          <a:off x="1533289" y="3034"/>
          <a:ext cx="5315270" cy="777921"/>
        </a:xfrm>
        <a:prstGeom prst="homePlate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3042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latin typeface="Candara" panose="020E0502030303020204" pitchFamily="34" charset="0"/>
              <a:hlinkClick xmlns:r="http://schemas.openxmlformats.org/officeDocument/2006/relationships" r:id="rId1"/>
            </a:rPr>
            <a:t>УПРАЖНЕНИЯ</a:t>
          </a:r>
          <a:r>
            <a:rPr lang="ru-RU" sz="2000" b="0" kern="1200" dirty="0">
              <a:latin typeface="Candara" panose="020E0502030303020204" pitchFamily="34" charset="0"/>
            </a:rPr>
            <a:t> ДЛЯ РАЗВИТИЯ МОЗГА</a:t>
          </a:r>
        </a:p>
      </dsp:txBody>
      <dsp:txXfrm rot="10800000">
        <a:off x="1727769" y="3034"/>
        <a:ext cx="5120790" cy="777921"/>
      </dsp:txXfrm>
    </dsp:sp>
    <dsp:sp modelId="{208C2CB8-C6EB-4623-B7D4-A6A3F8BE19ED}">
      <dsp:nvSpPr>
        <dsp:cNvPr id="0" name=""/>
        <dsp:cNvSpPr/>
      </dsp:nvSpPr>
      <dsp:spPr>
        <a:xfrm>
          <a:off x="1144328" y="3034"/>
          <a:ext cx="777921" cy="77792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1389A30-88C4-4695-A938-3DA8124EFC61}">
      <dsp:nvSpPr>
        <dsp:cNvPr id="0" name=""/>
        <dsp:cNvSpPr/>
      </dsp:nvSpPr>
      <dsp:spPr>
        <a:xfrm rot="10800000">
          <a:off x="1533289" y="1013171"/>
          <a:ext cx="5315270" cy="777921"/>
        </a:xfrm>
        <a:prstGeom prst="homePlate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3042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latin typeface="Candara" panose="020E0502030303020204" pitchFamily="34" charset="0"/>
              <a:hlinkClick xmlns:r="http://schemas.openxmlformats.org/officeDocument/2006/relationships" r:id="rId3"/>
            </a:rPr>
            <a:t>ГИМНАСТИКА ДЛЯ УМА</a:t>
          </a:r>
          <a:endParaRPr lang="ru-RU" sz="2000" b="0" kern="1200" dirty="0">
            <a:latin typeface="Candara" panose="020E0502030303020204" pitchFamily="34" charset="0"/>
          </a:endParaRPr>
        </a:p>
      </dsp:txBody>
      <dsp:txXfrm rot="10800000">
        <a:off x="1727769" y="1013171"/>
        <a:ext cx="5120790" cy="777921"/>
      </dsp:txXfrm>
    </dsp:sp>
    <dsp:sp modelId="{4CC7AB79-F41C-45D1-A598-861287192021}">
      <dsp:nvSpPr>
        <dsp:cNvPr id="0" name=""/>
        <dsp:cNvSpPr/>
      </dsp:nvSpPr>
      <dsp:spPr>
        <a:xfrm>
          <a:off x="1144328" y="1013171"/>
          <a:ext cx="777921" cy="777921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2AED6E-1CE9-4900-B6DC-4520AB8C3117}">
      <dsp:nvSpPr>
        <dsp:cNvPr id="0" name=""/>
        <dsp:cNvSpPr/>
      </dsp:nvSpPr>
      <dsp:spPr>
        <a:xfrm rot="10800000">
          <a:off x="1533289" y="2023307"/>
          <a:ext cx="5315270" cy="777921"/>
        </a:xfrm>
        <a:prstGeom prst="homePlate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3042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latin typeface="Candara" panose="020E0502030303020204" pitchFamily="34" charset="0"/>
              <a:hlinkClick xmlns:r="http://schemas.openxmlformats.org/officeDocument/2006/relationships" r:id="rId5"/>
            </a:rPr>
            <a:t>ЗАРЯДКА ДЛЯ УМА</a:t>
          </a:r>
          <a:endParaRPr lang="ru-RU" sz="2000" b="0" kern="1200" dirty="0">
            <a:latin typeface="Candara" panose="020E0502030303020204" pitchFamily="34" charset="0"/>
          </a:endParaRPr>
        </a:p>
      </dsp:txBody>
      <dsp:txXfrm rot="10800000">
        <a:off x="1727769" y="2023307"/>
        <a:ext cx="5120790" cy="777921"/>
      </dsp:txXfrm>
    </dsp:sp>
    <dsp:sp modelId="{A0DF7762-6A3E-462B-BB3E-3631128F9ED4}">
      <dsp:nvSpPr>
        <dsp:cNvPr id="0" name=""/>
        <dsp:cNvSpPr/>
      </dsp:nvSpPr>
      <dsp:spPr>
        <a:xfrm>
          <a:off x="1144328" y="2023307"/>
          <a:ext cx="777921" cy="777921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756BD44-BFBB-4E08-942D-451EA3BEF4AA}">
      <dsp:nvSpPr>
        <dsp:cNvPr id="0" name=""/>
        <dsp:cNvSpPr/>
      </dsp:nvSpPr>
      <dsp:spPr>
        <a:xfrm rot="10800000">
          <a:off x="1533289" y="3033443"/>
          <a:ext cx="5315270" cy="777921"/>
        </a:xfrm>
        <a:prstGeom prst="homePlate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3042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latin typeface="Candara" panose="020E0502030303020204" pitchFamily="34" charset="0"/>
              <a:hlinkClick xmlns:r="http://schemas.openxmlformats.org/officeDocument/2006/relationships" r:id="rId6"/>
            </a:rPr>
            <a:t>НЕЙРОГИМНАСТИКА</a:t>
          </a:r>
          <a:endParaRPr lang="ru-RU" sz="2000" b="0" kern="1200" dirty="0">
            <a:latin typeface="Candara" panose="020E0502030303020204" pitchFamily="34" charset="0"/>
          </a:endParaRPr>
        </a:p>
      </dsp:txBody>
      <dsp:txXfrm rot="10800000">
        <a:off x="1727769" y="3033443"/>
        <a:ext cx="5120790" cy="777921"/>
      </dsp:txXfrm>
    </dsp:sp>
    <dsp:sp modelId="{EC65E37E-C018-4229-9483-86DAE05163E1}">
      <dsp:nvSpPr>
        <dsp:cNvPr id="0" name=""/>
        <dsp:cNvSpPr/>
      </dsp:nvSpPr>
      <dsp:spPr>
        <a:xfrm>
          <a:off x="1144328" y="3033443"/>
          <a:ext cx="777921" cy="777921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71F5089-D9AC-4F86-BA3D-DA61939B5304}">
      <dsp:nvSpPr>
        <dsp:cNvPr id="0" name=""/>
        <dsp:cNvSpPr/>
      </dsp:nvSpPr>
      <dsp:spPr>
        <a:xfrm rot="10800000">
          <a:off x="1533289" y="4043580"/>
          <a:ext cx="5315270" cy="777921"/>
        </a:xfrm>
        <a:prstGeom prst="homePlate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3042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latin typeface="Candara" panose="020E0502030303020204" pitchFamily="34" charset="0"/>
              <a:hlinkClick xmlns:r="http://schemas.openxmlformats.org/officeDocument/2006/relationships" r:id="rId8"/>
            </a:rPr>
            <a:t>НЕЙРОТРЕНИРОВКА</a:t>
          </a:r>
          <a:endParaRPr lang="ru-RU" sz="2000" b="0" kern="1200" dirty="0">
            <a:latin typeface="Candara" panose="020E0502030303020204" pitchFamily="34" charset="0"/>
          </a:endParaRPr>
        </a:p>
      </dsp:txBody>
      <dsp:txXfrm rot="10800000">
        <a:off x="1727769" y="4043580"/>
        <a:ext cx="5120790" cy="777921"/>
      </dsp:txXfrm>
    </dsp:sp>
    <dsp:sp modelId="{9C832EE2-2076-45CD-9B89-13852E34C913}">
      <dsp:nvSpPr>
        <dsp:cNvPr id="0" name=""/>
        <dsp:cNvSpPr/>
      </dsp:nvSpPr>
      <dsp:spPr>
        <a:xfrm>
          <a:off x="1144328" y="4043580"/>
          <a:ext cx="777921" cy="777921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AED6E-1CE9-4900-B6DC-4520AB8C3117}">
      <dsp:nvSpPr>
        <dsp:cNvPr id="0" name=""/>
        <dsp:cNvSpPr/>
      </dsp:nvSpPr>
      <dsp:spPr>
        <a:xfrm rot="10800000">
          <a:off x="1584932" y="2459"/>
          <a:ext cx="5315270" cy="984495"/>
        </a:xfrm>
        <a:prstGeom prst="homePlate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4135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latin typeface="Candara" panose="020E0502030303020204" pitchFamily="34" charset="0"/>
              <a:hlinkClick xmlns:r="http://schemas.openxmlformats.org/officeDocument/2006/relationships" r:id="rId1"/>
            </a:rPr>
            <a:t>ПРОФИЛАКТИКА БОЛЕЗНИ АЛЬЦГЕЙМЕРА</a:t>
          </a:r>
          <a:endParaRPr lang="ru-RU" sz="2000" b="0" kern="1200" dirty="0">
            <a:latin typeface="Candara" panose="020E0502030303020204" pitchFamily="34" charset="0"/>
          </a:endParaRPr>
        </a:p>
      </dsp:txBody>
      <dsp:txXfrm rot="10800000">
        <a:off x="1831056" y="2459"/>
        <a:ext cx="5069146" cy="984495"/>
      </dsp:txXfrm>
    </dsp:sp>
    <dsp:sp modelId="{A0DF7762-6A3E-462B-BB3E-3631128F9ED4}">
      <dsp:nvSpPr>
        <dsp:cNvPr id="0" name=""/>
        <dsp:cNvSpPr/>
      </dsp:nvSpPr>
      <dsp:spPr>
        <a:xfrm>
          <a:off x="1092684" y="2459"/>
          <a:ext cx="984495" cy="98449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756BD44-BFBB-4E08-942D-451EA3BEF4AA}">
      <dsp:nvSpPr>
        <dsp:cNvPr id="0" name=""/>
        <dsp:cNvSpPr/>
      </dsp:nvSpPr>
      <dsp:spPr>
        <a:xfrm rot="10800000">
          <a:off x="1584932" y="1280833"/>
          <a:ext cx="5315270" cy="984495"/>
        </a:xfrm>
        <a:prstGeom prst="homePlate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4135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latin typeface="Candara" panose="020E0502030303020204" pitchFamily="34" charset="0"/>
              <a:hlinkClick xmlns:r="http://schemas.openxmlformats.org/officeDocument/2006/relationships" r:id="rId3"/>
            </a:rPr>
            <a:t>САМОМАССАЖ</a:t>
          </a:r>
          <a:endParaRPr lang="ru-RU" sz="2000" b="0" kern="1200" dirty="0">
            <a:latin typeface="Candara" panose="020E0502030303020204" pitchFamily="34" charset="0"/>
          </a:endParaRPr>
        </a:p>
      </dsp:txBody>
      <dsp:txXfrm rot="10800000">
        <a:off x="1831056" y="1280833"/>
        <a:ext cx="5069146" cy="984495"/>
      </dsp:txXfrm>
    </dsp:sp>
    <dsp:sp modelId="{EC65E37E-C018-4229-9483-86DAE05163E1}">
      <dsp:nvSpPr>
        <dsp:cNvPr id="0" name=""/>
        <dsp:cNvSpPr/>
      </dsp:nvSpPr>
      <dsp:spPr>
        <a:xfrm>
          <a:off x="1092684" y="1280833"/>
          <a:ext cx="984495" cy="98449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71F5089-D9AC-4F86-BA3D-DA61939B5304}">
      <dsp:nvSpPr>
        <dsp:cNvPr id="0" name=""/>
        <dsp:cNvSpPr/>
      </dsp:nvSpPr>
      <dsp:spPr>
        <a:xfrm rot="10800000">
          <a:off x="1584932" y="2559207"/>
          <a:ext cx="5315270" cy="984495"/>
        </a:xfrm>
        <a:prstGeom prst="homePlate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4135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latin typeface="Candara" panose="020E0502030303020204" pitchFamily="34" charset="0"/>
              <a:hlinkClick xmlns:r="http://schemas.openxmlformats.org/officeDocument/2006/relationships" r:id="rId5"/>
            </a:rPr>
            <a:t>УЛУЧШАЕМ РАБОТУ МОЗГА</a:t>
          </a:r>
          <a:endParaRPr lang="ru-RU" sz="2000" b="0" kern="1200" dirty="0">
            <a:latin typeface="Candara" panose="020E0502030303020204" pitchFamily="34" charset="0"/>
          </a:endParaRPr>
        </a:p>
      </dsp:txBody>
      <dsp:txXfrm rot="10800000">
        <a:off x="1831056" y="2559207"/>
        <a:ext cx="5069146" cy="984495"/>
      </dsp:txXfrm>
    </dsp:sp>
    <dsp:sp modelId="{9C832EE2-2076-45CD-9B89-13852E34C913}">
      <dsp:nvSpPr>
        <dsp:cNvPr id="0" name=""/>
        <dsp:cNvSpPr/>
      </dsp:nvSpPr>
      <dsp:spPr>
        <a:xfrm>
          <a:off x="1092684" y="2559207"/>
          <a:ext cx="984495" cy="98449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C886389-B825-4E87-AA07-A71F33FD3D9D}">
      <dsp:nvSpPr>
        <dsp:cNvPr id="0" name=""/>
        <dsp:cNvSpPr/>
      </dsp:nvSpPr>
      <dsp:spPr>
        <a:xfrm rot="10800000">
          <a:off x="1584932" y="3837581"/>
          <a:ext cx="5315270" cy="984495"/>
        </a:xfrm>
        <a:prstGeom prst="homePlate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4135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latin typeface="Candara" panose="020E0502030303020204" pitchFamily="34" charset="0"/>
              <a:hlinkClick xmlns:r="http://schemas.openxmlformats.org/officeDocument/2006/relationships" r:id="rId6"/>
            </a:rPr>
            <a:t>ПОМОЩЬ СОСУДАМ ГОЛОВНОГО МОЗГА ЗА 15 СЕКУНД</a:t>
          </a:r>
          <a:endParaRPr lang="ru-RU" sz="2000" b="0" kern="1200" dirty="0">
            <a:latin typeface="Candara" panose="020E0502030303020204" pitchFamily="34" charset="0"/>
          </a:endParaRPr>
        </a:p>
      </dsp:txBody>
      <dsp:txXfrm rot="10800000">
        <a:off x="1831056" y="3837581"/>
        <a:ext cx="5069146" cy="984495"/>
      </dsp:txXfrm>
    </dsp:sp>
    <dsp:sp modelId="{5C6ACB5D-CA24-4F3E-846B-EA3A28388E18}">
      <dsp:nvSpPr>
        <dsp:cNvPr id="0" name=""/>
        <dsp:cNvSpPr/>
      </dsp:nvSpPr>
      <dsp:spPr>
        <a:xfrm>
          <a:off x="1092684" y="3837581"/>
          <a:ext cx="984495" cy="98449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74942-C224-4A80-878A-EE28A05CFA3E}">
      <dsp:nvSpPr>
        <dsp:cNvPr id="0" name=""/>
        <dsp:cNvSpPr/>
      </dsp:nvSpPr>
      <dsp:spPr>
        <a:xfrm rot="10800000">
          <a:off x="1572185" y="1255"/>
          <a:ext cx="5315270" cy="933505"/>
        </a:xfrm>
        <a:prstGeom prst="homePlate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1650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latin typeface="Candara" panose="020E0502030303020204" pitchFamily="34" charset="0"/>
              <a:hlinkClick xmlns:r="http://schemas.openxmlformats.org/officeDocument/2006/relationships" r:id="rId1"/>
            </a:rPr>
            <a:t>СХЕМА АНАЛИЗА УЧЕБНОГО ЗАНЯТИЯ</a:t>
          </a:r>
          <a:br>
            <a:rPr lang="ru-RU" sz="2000" b="0" kern="1200" dirty="0">
              <a:latin typeface="Candara" panose="020E0502030303020204" pitchFamily="34" charset="0"/>
              <a:hlinkClick xmlns:r="http://schemas.openxmlformats.org/officeDocument/2006/relationships" r:id="rId1"/>
            </a:rPr>
          </a:br>
          <a:r>
            <a:rPr lang="ru-RU" sz="2000" b="0" kern="1200" dirty="0">
              <a:latin typeface="Candara" panose="020E0502030303020204" pitchFamily="34" charset="0"/>
              <a:hlinkClick xmlns:r="http://schemas.openxmlformats.org/officeDocument/2006/relationships" r:id="rId1"/>
            </a:rPr>
            <a:t>С ПОЗИЦИЙ ЗДОРОВЬЕСБЕРЕЖЕНИЯ</a:t>
          </a:r>
          <a:endParaRPr lang="ru-RU" sz="2000" b="0" kern="1200" dirty="0">
            <a:latin typeface="Candara" panose="020E0502030303020204" pitchFamily="34" charset="0"/>
          </a:endParaRPr>
        </a:p>
      </dsp:txBody>
      <dsp:txXfrm rot="10800000">
        <a:off x="1805561" y="1255"/>
        <a:ext cx="5081894" cy="933505"/>
      </dsp:txXfrm>
    </dsp:sp>
    <dsp:sp modelId="{208C2CB8-C6EB-4623-B7D4-A6A3F8BE19ED}">
      <dsp:nvSpPr>
        <dsp:cNvPr id="0" name=""/>
        <dsp:cNvSpPr/>
      </dsp:nvSpPr>
      <dsp:spPr>
        <a:xfrm>
          <a:off x="1105432" y="1255"/>
          <a:ext cx="933505" cy="93350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1389A30-88C4-4695-A938-3DA8124EFC61}">
      <dsp:nvSpPr>
        <dsp:cNvPr id="0" name=""/>
        <dsp:cNvSpPr/>
      </dsp:nvSpPr>
      <dsp:spPr>
        <a:xfrm rot="10800000">
          <a:off x="1572185" y="1213419"/>
          <a:ext cx="5315270" cy="933505"/>
        </a:xfrm>
        <a:prstGeom prst="homePlate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1650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latin typeface="Candara" panose="020E0502030303020204" pitchFamily="34" charset="0"/>
              <a:hlinkClick xmlns:r="http://schemas.openxmlformats.org/officeDocument/2006/relationships" r:id="rId3"/>
            </a:rPr>
            <a:t>БИОМЕХАНИКА ТЕЛА</a:t>
          </a:r>
          <a:endParaRPr lang="ru-RU" sz="2000" b="0" kern="1200" dirty="0">
            <a:latin typeface="Candara" panose="020E0502030303020204" pitchFamily="34" charset="0"/>
          </a:endParaRPr>
        </a:p>
      </dsp:txBody>
      <dsp:txXfrm rot="10800000">
        <a:off x="1805561" y="1213419"/>
        <a:ext cx="5081894" cy="933505"/>
      </dsp:txXfrm>
    </dsp:sp>
    <dsp:sp modelId="{4CC7AB79-F41C-45D1-A598-861287192021}">
      <dsp:nvSpPr>
        <dsp:cNvPr id="0" name=""/>
        <dsp:cNvSpPr/>
      </dsp:nvSpPr>
      <dsp:spPr>
        <a:xfrm>
          <a:off x="1105432" y="1213419"/>
          <a:ext cx="933505" cy="93350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2AED6E-1CE9-4900-B6DC-4520AB8C3117}">
      <dsp:nvSpPr>
        <dsp:cNvPr id="0" name=""/>
        <dsp:cNvSpPr/>
      </dsp:nvSpPr>
      <dsp:spPr>
        <a:xfrm rot="10800000">
          <a:off x="1572185" y="2425583"/>
          <a:ext cx="5315270" cy="933505"/>
        </a:xfrm>
        <a:prstGeom prst="homePlate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1650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latin typeface="Candara" panose="020E0502030303020204" pitchFamily="34" charset="0"/>
              <a:hlinkClick xmlns:r="http://schemas.openxmlformats.org/officeDocument/2006/relationships" r:id="rId5"/>
            </a:rPr>
            <a:t>РАДУЖНАЯ РЕЛАКСАЦИЯ</a:t>
          </a:r>
          <a:endParaRPr lang="ru-RU" sz="2000" b="0" kern="1200" dirty="0">
            <a:latin typeface="Candara" panose="020E0502030303020204" pitchFamily="34" charset="0"/>
          </a:endParaRPr>
        </a:p>
      </dsp:txBody>
      <dsp:txXfrm rot="10800000">
        <a:off x="1805561" y="2425583"/>
        <a:ext cx="5081894" cy="933505"/>
      </dsp:txXfrm>
    </dsp:sp>
    <dsp:sp modelId="{A0DF7762-6A3E-462B-BB3E-3631128F9ED4}">
      <dsp:nvSpPr>
        <dsp:cNvPr id="0" name=""/>
        <dsp:cNvSpPr/>
      </dsp:nvSpPr>
      <dsp:spPr>
        <a:xfrm>
          <a:off x="1105432" y="2425583"/>
          <a:ext cx="933505" cy="93350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756BD44-BFBB-4E08-942D-451EA3BEF4AA}">
      <dsp:nvSpPr>
        <dsp:cNvPr id="0" name=""/>
        <dsp:cNvSpPr/>
      </dsp:nvSpPr>
      <dsp:spPr>
        <a:xfrm rot="10800000">
          <a:off x="1572185" y="3637746"/>
          <a:ext cx="5315270" cy="933505"/>
        </a:xfrm>
        <a:prstGeom prst="homePlate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1650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latin typeface="Candara" panose="020E0502030303020204" pitchFamily="34" charset="0"/>
              <a:hlinkClick xmlns:r="http://schemas.openxmlformats.org/officeDocument/2006/relationships" r:id="rId6"/>
            </a:rPr>
            <a:t>МЕТОДИЧЕСКАЯ РАЗРАБОТКА УЧЕБНОГО ЗАНЯТИЯ С СОБЛЮДЕНИЕМ ПРИНЦИПОВ ЗДОРОВЬЕСБЕРЕЖЕНИЯ</a:t>
          </a:r>
          <a:endParaRPr lang="ru-RU" sz="2000" b="0" kern="1200" dirty="0">
            <a:latin typeface="Candara" panose="020E0502030303020204" pitchFamily="34" charset="0"/>
          </a:endParaRPr>
        </a:p>
      </dsp:txBody>
      <dsp:txXfrm rot="10800000">
        <a:off x="1805561" y="3637746"/>
        <a:ext cx="5081894" cy="933505"/>
      </dsp:txXfrm>
    </dsp:sp>
    <dsp:sp modelId="{EC65E37E-C018-4229-9483-86DAE05163E1}">
      <dsp:nvSpPr>
        <dsp:cNvPr id="0" name=""/>
        <dsp:cNvSpPr/>
      </dsp:nvSpPr>
      <dsp:spPr>
        <a:xfrm>
          <a:off x="1105432" y="3637746"/>
          <a:ext cx="933505" cy="933505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74942-C224-4A80-878A-EE28A05CFA3E}">
      <dsp:nvSpPr>
        <dsp:cNvPr id="0" name=""/>
        <dsp:cNvSpPr/>
      </dsp:nvSpPr>
      <dsp:spPr>
        <a:xfrm rot="10800000">
          <a:off x="1572185" y="1255"/>
          <a:ext cx="5315270" cy="933505"/>
        </a:xfrm>
        <a:prstGeom prst="homePlate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1650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latin typeface="Candara" panose="020E0502030303020204" pitchFamily="34" charset="0"/>
              <a:hlinkClick xmlns:r="http://schemas.openxmlformats.org/officeDocument/2006/relationships" r:id="rId1"/>
            </a:rPr>
            <a:t>КЛУБНИКА</a:t>
          </a:r>
          <a:endParaRPr lang="ru-RU" sz="2000" b="0" kern="1200" dirty="0">
            <a:latin typeface="Candara" panose="020E0502030303020204" pitchFamily="34" charset="0"/>
          </a:endParaRPr>
        </a:p>
      </dsp:txBody>
      <dsp:txXfrm rot="10800000">
        <a:off x="1805561" y="1255"/>
        <a:ext cx="5081894" cy="933505"/>
      </dsp:txXfrm>
    </dsp:sp>
    <dsp:sp modelId="{208C2CB8-C6EB-4623-B7D4-A6A3F8BE19ED}">
      <dsp:nvSpPr>
        <dsp:cNvPr id="0" name=""/>
        <dsp:cNvSpPr/>
      </dsp:nvSpPr>
      <dsp:spPr>
        <a:xfrm>
          <a:off x="1105432" y="1255"/>
          <a:ext cx="933505" cy="93350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1389A30-88C4-4695-A938-3DA8124EFC61}">
      <dsp:nvSpPr>
        <dsp:cNvPr id="0" name=""/>
        <dsp:cNvSpPr/>
      </dsp:nvSpPr>
      <dsp:spPr>
        <a:xfrm rot="10800000">
          <a:off x="1572185" y="1213419"/>
          <a:ext cx="5315270" cy="933505"/>
        </a:xfrm>
        <a:prstGeom prst="homePlate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1650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latin typeface="Candara" panose="020E0502030303020204" pitchFamily="34" charset="0"/>
              <a:hlinkClick xmlns:r="http://schemas.openxmlformats.org/officeDocument/2006/relationships" r:id="rId3"/>
            </a:rPr>
            <a:t>БАНАН</a:t>
          </a:r>
          <a:endParaRPr lang="ru-RU" sz="2000" b="0" kern="1200" dirty="0">
            <a:latin typeface="Candara" panose="020E0502030303020204" pitchFamily="34" charset="0"/>
          </a:endParaRPr>
        </a:p>
      </dsp:txBody>
      <dsp:txXfrm rot="10800000">
        <a:off x="1805561" y="1213419"/>
        <a:ext cx="5081894" cy="933505"/>
      </dsp:txXfrm>
    </dsp:sp>
    <dsp:sp modelId="{4CC7AB79-F41C-45D1-A598-861287192021}">
      <dsp:nvSpPr>
        <dsp:cNvPr id="0" name=""/>
        <dsp:cNvSpPr/>
      </dsp:nvSpPr>
      <dsp:spPr>
        <a:xfrm>
          <a:off x="1105432" y="1213419"/>
          <a:ext cx="933505" cy="93350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2AED6E-1CE9-4900-B6DC-4520AB8C3117}">
      <dsp:nvSpPr>
        <dsp:cNvPr id="0" name=""/>
        <dsp:cNvSpPr/>
      </dsp:nvSpPr>
      <dsp:spPr>
        <a:xfrm rot="10800000">
          <a:off x="1572185" y="2425583"/>
          <a:ext cx="5315270" cy="933505"/>
        </a:xfrm>
        <a:prstGeom prst="homePlate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1650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latin typeface="Candara" panose="020E0502030303020204" pitchFamily="34" charset="0"/>
              <a:hlinkClick xmlns:r="http://schemas.openxmlformats.org/officeDocument/2006/relationships" r:id="rId4"/>
            </a:rPr>
            <a:t>СВИТИ-ДАРЫ</a:t>
          </a:r>
          <a:r>
            <a:rPr lang="ru-RU" sz="2000" b="0" kern="1200" dirty="0">
              <a:latin typeface="Candara" panose="020E0502030303020204" pitchFamily="34" charset="0"/>
              <a:hlinkClick xmlns:r="http://schemas.openxmlformats.org/officeDocument/2006/relationships" r:id="rId5"/>
            </a:rPr>
            <a:t> РАЙСКОГО САДА</a:t>
          </a:r>
          <a:endParaRPr lang="ru-RU" sz="2000" b="0" kern="1200" dirty="0">
            <a:latin typeface="Candara" panose="020E0502030303020204" pitchFamily="34" charset="0"/>
          </a:endParaRPr>
        </a:p>
      </dsp:txBody>
      <dsp:txXfrm rot="10800000">
        <a:off x="1805561" y="2425583"/>
        <a:ext cx="5081894" cy="933505"/>
      </dsp:txXfrm>
    </dsp:sp>
    <dsp:sp modelId="{A0DF7762-6A3E-462B-BB3E-3631128F9ED4}">
      <dsp:nvSpPr>
        <dsp:cNvPr id="0" name=""/>
        <dsp:cNvSpPr/>
      </dsp:nvSpPr>
      <dsp:spPr>
        <a:xfrm>
          <a:off x="1105432" y="2425583"/>
          <a:ext cx="933505" cy="93350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756BD44-BFBB-4E08-942D-451EA3BEF4AA}">
      <dsp:nvSpPr>
        <dsp:cNvPr id="0" name=""/>
        <dsp:cNvSpPr/>
      </dsp:nvSpPr>
      <dsp:spPr>
        <a:xfrm rot="10800000">
          <a:off x="1572185" y="3637746"/>
          <a:ext cx="5315270" cy="933505"/>
        </a:xfrm>
        <a:prstGeom prst="homePlate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1650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latin typeface="Candara" panose="020E0502030303020204" pitchFamily="34" charset="0"/>
              <a:hlinkClick xmlns:r="http://schemas.openxmlformats.org/officeDocument/2006/relationships" r:id="rId6"/>
            </a:rPr>
            <a:t>ХУРМА</a:t>
          </a:r>
          <a:endParaRPr lang="ru-RU" sz="2000" b="0" kern="1200" dirty="0">
            <a:latin typeface="Candara" panose="020E0502030303020204" pitchFamily="34" charset="0"/>
          </a:endParaRPr>
        </a:p>
      </dsp:txBody>
      <dsp:txXfrm rot="10800000">
        <a:off x="1805561" y="3637746"/>
        <a:ext cx="5081894" cy="933505"/>
      </dsp:txXfrm>
    </dsp:sp>
    <dsp:sp modelId="{EC65E37E-C018-4229-9483-86DAE05163E1}">
      <dsp:nvSpPr>
        <dsp:cNvPr id="0" name=""/>
        <dsp:cNvSpPr/>
      </dsp:nvSpPr>
      <dsp:spPr>
        <a:xfrm>
          <a:off x="1105432" y="3637746"/>
          <a:ext cx="933505" cy="93350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74942-C224-4A80-878A-EE28A05CFA3E}">
      <dsp:nvSpPr>
        <dsp:cNvPr id="0" name=""/>
        <dsp:cNvSpPr/>
      </dsp:nvSpPr>
      <dsp:spPr>
        <a:xfrm rot="10800000">
          <a:off x="1584932" y="2459"/>
          <a:ext cx="5315270" cy="984495"/>
        </a:xfrm>
        <a:prstGeom prst="homePlate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4135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latin typeface="Candara" panose="020E0502030303020204" pitchFamily="34" charset="0"/>
              <a:hlinkClick xmlns:r="http://schemas.openxmlformats.org/officeDocument/2006/relationships" r:id="rId1"/>
            </a:rPr>
            <a:t>«ДОЖДЬ»</a:t>
          </a:r>
          <a:endParaRPr lang="ru-RU" sz="2000" b="0" kern="1200" dirty="0">
            <a:latin typeface="Candara" panose="020E0502030303020204" pitchFamily="34" charset="0"/>
          </a:endParaRPr>
        </a:p>
      </dsp:txBody>
      <dsp:txXfrm rot="10800000">
        <a:off x="1831056" y="2459"/>
        <a:ext cx="5069146" cy="984495"/>
      </dsp:txXfrm>
    </dsp:sp>
    <dsp:sp modelId="{208C2CB8-C6EB-4623-B7D4-A6A3F8BE19ED}">
      <dsp:nvSpPr>
        <dsp:cNvPr id="0" name=""/>
        <dsp:cNvSpPr/>
      </dsp:nvSpPr>
      <dsp:spPr>
        <a:xfrm>
          <a:off x="1092684" y="2459"/>
          <a:ext cx="984495" cy="98449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1389A30-88C4-4695-A938-3DA8124EFC61}">
      <dsp:nvSpPr>
        <dsp:cNvPr id="0" name=""/>
        <dsp:cNvSpPr/>
      </dsp:nvSpPr>
      <dsp:spPr>
        <a:xfrm rot="10800000">
          <a:off x="1584932" y="1280833"/>
          <a:ext cx="5315270" cy="984495"/>
        </a:xfrm>
        <a:prstGeom prst="homePlate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4135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latin typeface="Candara" panose="020E0502030303020204" pitchFamily="34" charset="0"/>
              <a:hlinkClick xmlns:r="http://schemas.openxmlformats.org/officeDocument/2006/relationships" r:id="rId3"/>
            </a:rPr>
            <a:t>«ДОЖДЬ»</a:t>
          </a:r>
          <a:endParaRPr lang="ru-RU" sz="2000" b="0" kern="1200" dirty="0">
            <a:latin typeface="Candara" panose="020E0502030303020204" pitchFamily="34" charset="0"/>
          </a:endParaRPr>
        </a:p>
      </dsp:txBody>
      <dsp:txXfrm rot="10800000">
        <a:off x="1831056" y="1280833"/>
        <a:ext cx="5069146" cy="984495"/>
      </dsp:txXfrm>
    </dsp:sp>
    <dsp:sp modelId="{4CC7AB79-F41C-45D1-A598-861287192021}">
      <dsp:nvSpPr>
        <dsp:cNvPr id="0" name=""/>
        <dsp:cNvSpPr/>
      </dsp:nvSpPr>
      <dsp:spPr>
        <a:xfrm>
          <a:off x="1092684" y="1280833"/>
          <a:ext cx="984495" cy="98449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2AED6E-1CE9-4900-B6DC-4520AB8C3117}">
      <dsp:nvSpPr>
        <dsp:cNvPr id="0" name=""/>
        <dsp:cNvSpPr/>
      </dsp:nvSpPr>
      <dsp:spPr>
        <a:xfrm rot="10800000">
          <a:off x="1584932" y="2559207"/>
          <a:ext cx="5315270" cy="984495"/>
        </a:xfrm>
        <a:prstGeom prst="homePlate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4135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latin typeface="Candara" panose="020E0502030303020204" pitchFamily="34" charset="0"/>
              <a:hlinkClick xmlns:r="http://schemas.openxmlformats.org/officeDocument/2006/relationships" r:id="rId5"/>
            </a:rPr>
            <a:t>«</a:t>
          </a:r>
          <a:r>
            <a:rPr lang="ru-RU" sz="2000" b="0" kern="1200" dirty="0">
              <a:latin typeface="Candara" panose="020E0502030303020204" pitchFamily="34" charset="0"/>
              <a:hlinkClick xmlns:r="http://schemas.openxmlformats.org/officeDocument/2006/relationships" r:id="rId6"/>
            </a:rPr>
            <a:t>АПЛОДИСМЕНТЫ</a:t>
          </a:r>
          <a:r>
            <a:rPr lang="ru-RU" sz="2000" b="0" kern="1200" dirty="0">
              <a:latin typeface="Candara" panose="020E0502030303020204" pitchFamily="34" charset="0"/>
              <a:hlinkClick xmlns:r="http://schemas.openxmlformats.org/officeDocument/2006/relationships" r:id="rId5"/>
            </a:rPr>
            <a:t> ЗДОРОВЬЯ</a:t>
          </a:r>
          <a:r>
            <a:rPr lang="ru-RU" sz="2000" b="0" kern="1200" dirty="0">
              <a:latin typeface="Candara" panose="020E0502030303020204" pitchFamily="34" charset="0"/>
            </a:rPr>
            <a:t>»</a:t>
          </a:r>
        </a:p>
      </dsp:txBody>
      <dsp:txXfrm rot="10800000">
        <a:off x="1831056" y="2559207"/>
        <a:ext cx="5069146" cy="984495"/>
      </dsp:txXfrm>
    </dsp:sp>
    <dsp:sp modelId="{A0DF7762-6A3E-462B-BB3E-3631128F9ED4}">
      <dsp:nvSpPr>
        <dsp:cNvPr id="0" name=""/>
        <dsp:cNvSpPr/>
      </dsp:nvSpPr>
      <dsp:spPr>
        <a:xfrm>
          <a:off x="1092684" y="2559207"/>
          <a:ext cx="984495" cy="98449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756BD44-BFBB-4E08-942D-451EA3BEF4AA}">
      <dsp:nvSpPr>
        <dsp:cNvPr id="0" name=""/>
        <dsp:cNvSpPr/>
      </dsp:nvSpPr>
      <dsp:spPr>
        <a:xfrm rot="10800000">
          <a:off x="1584932" y="3837581"/>
          <a:ext cx="5315270" cy="984495"/>
        </a:xfrm>
        <a:prstGeom prst="homePlate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4135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latin typeface="Candara" panose="020E0502030303020204" pitchFamily="34" charset="0"/>
              <a:hlinkClick xmlns:r="http://schemas.openxmlformats.org/officeDocument/2006/relationships" r:id="rId7"/>
            </a:rPr>
            <a:t>«КОРОЛЕВСКАЯ ОСАНКА»</a:t>
          </a:r>
          <a:endParaRPr lang="ru-RU" sz="2000" b="0" kern="1200" dirty="0">
            <a:latin typeface="Candara" panose="020E0502030303020204" pitchFamily="34" charset="0"/>
          </a:endParaRPr>
        </a:p>
      </dsp:txBody>
      <dsp:txXfrm rot="10800000">
        <a:off x="1831056" y="3837581"/>
        <a:ext cx="5069146" cy="984495"/>
      </dsp:txXfrm>
    </dsp:sp>
    <dsp:sp modelId="{EC65E37E-C018-4229-9483-86DAE05163E1}">
      <dsp:nvSpPr>
        <dsp:cNvPr id="0" name=""/>
        <dsp:cNvSpPr/>
      </dsp:nvSpPr>
      <dsp:spPr>
        <a:xfrm>
          <a:off x="1092684" y="3837581"/>
          <a:ext cx="984495" cy="98449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AED6E-1CE9-4900-B6DC-4520AB8C3117}">
      <dsp:nvSpPr>
        <dsp:cNvPr id="0" name=""/>
        <dsp:cNvSpPr/>
      </dsp:nvSpPr>
      <dsp:spPr>
        <a:xfrm rot="10800000">
          <a:off x="1584932" y="2459"/>
          <a:ext cx="5315270" cy="984495"/>
        </a:xfrm>
        <a:prstGeom prst="homePlate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4135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latin typeface="Candara" panose="020E0502030303020204" pitchFamily="34" charset="0"/>
              <a:hlinkClick xmlns:r="http://schemas.openxmlformats.org/officeDocument/2006/relationships" r:id="rId1"/>
            </a:rPr>
            <a:t>«</a:t>
          </a:r>
          <a:r>
            <a:rPr lang="ru-RU" sz="2000" b="0" kern="1200" dirty="0">
              <a:latin typeface="Candara" panose="020E0502030303020204" pitchFamily="34" charset="0"/>
              <a:hlinkClick xmlns:r="http://schemas.openxmlformats.org/officeDocument/2006/relationships" r:id="rId2"/>
            </a:rPr>
            <a:t>КОСМИЧЕСКАЯ</a:t>
          </a:r>
          <a:r>
            <a:rPr lang="ru-RU" sz="2000" b="0" kern="1200" dirty="0">
              <a:latin typeface="Candara" panose="020E0502030303020204" pitchFamily="34" charset="0"/>
              <a:hlinkClick xmlns:r="http://schemas.openxmlformats.org/officeDocument/2006/relationships" r:id="rId1"/>
            </a:rPr>
            <a:t>»</a:t>
          </a:r>
          <a:endParaRPr lang="ru-RU" sz="2000" b="0" kern="1200" dirty="0">
            <a:latin typeface="Candara" panose="020E0502030303020204" pitchFamily="34" charset="0"/>
          </a:endParaRPr>
        </a:p>
      </dsp:txBody>
      <dsp:txXfrm rot="10800000">
        <a:off x="1831056" y="2459"/>
        <a:ext cx="5069146" cy="984495"/>
      </dsp:txXfrm>
    </dsp:sp>
    <dsp:sp modelId="{A0DF7762-6A3E-462B-BB3E-3631128F9ED4}">
      <dsp:nvSpPr>
        <dsp:cNvPr id="0" name=""/>
        <dsp:cNvSpPr/>
      </dsp:nvSpPr>
      <dsp:spPr>
        <a:xfrm>
          <a:off x="1092684" y="2459"/>
          <a:ext cx="984495" cy="98449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756BD44-BFBB-4E08-942D-451EA3BEF4AA}">
      <dsp:nvSpPr>
        <dsp:cNvPr id="0" name=""/>
        <dsp:cNvSpPr/>
      </dsp:nvSpPr>
      <dsp:spPr>
        <a:xfrm rot="10800000">
          <a:off x="1584932" y="1280833"/>
          <a:ext cx="5315270" cy="984495"/>
        </a:xfrm>
        <a:prstGeom prst="homePlate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4135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latin typeface="Candara" panose="020E0502030303020204" pitchFamily="34" charset="0"/>
              <a:hlinkClick xmlns:r="http://schemas.openxmlformats.org/officeDocument/2006/relationships" r:id="rId4"/>
            </a:rPr>
            <a:t>«С РОБОТОМ»</a:t>
          </a:r>
          <a:endParaRPr lang="ru-RU" sz="2000" b="0" kern="1200" dirty="0">
            <a:latin typeface="Candara" panose="020E0502030303020204" pitchFamily="34" charset="0"/>
          </a:endParaRPr>
        </a:p>
      </dsp:txBody>
      <dsp:txXfrm rot="10800000">
        <a:off x="1831056" y="1280833"/>
        <a:ext cx="5069146" cy="984495"/>
      </dsp:txXfrm>
    </dsp:sp>
    <dsp:sp modelId="{EC65E37E-C018-4229-9483-86DAE05163E1}">
      <dsp:nvSpPr>
        <dsp:cNvPr id="0" name=""/>
        <dsp:cNvSpPr/>
      </dsp:nvSpPr>
      <dsp:spPr>
        <a:xfrm>
          <a:off x="1092684" y="1280833"/>
          <a:ext cx="984495" cy="98449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71F5089-D9AC-4F86-BA3D-DA61939B5304}">
      <dsp:nvSpPr>
        <dsp:cNvPr id="0" name=""/>
        <dsp:cNvSpPr/>
      </dsp:nvSpPr>
      <dsp:spPr>
        <a:xfrm rot="10800000">
          <a:off x="1584932" y="2559207"/>
          <a:ext cx="5315270" cy="984495"/>
        </a:xfrm>
        <a:prstGeom prst="homePlate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4135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latin typeface="Candara" panose="020E0502030303020204" pitchFamily="34" charset="0"/>
              <a:hlinkClick xmlns:r="http://schemas.openxmlformats.org/officeDocument/2006/relationships" r:id="rId5"/>
            </a:rPr>
            <a:t>ЛИМФОДРЕНАЖ</a:t>
          </a:r>
          <a:endParaRPr lang="ru-RU" sz="2000" b="0" kern="1200" dirty="0">
            <a:latin typeface="Candara" panose="020E0502030303020204" pitchFamily="34" charset="0"/>
          </a:endParaRPr>
        </a:p>
      </dsp:txBody>
      <dsp:txXfrm rot="10800000">
        <a:off x="1831056" y="2559207"/>
        <a:ext cx="5069146" cy="984495"/>
      </dsp:txXfrm>
    </dsp:sp>
    <dsp:sp modelId="{9C832EE2-2076-45CD-9B89-13852E34C913}">
      <dsp:nvSpPr>
        <dsp:cNvPr id="0" name=""/>
        <dsp:cNvSpPr/>
      </dsp:nvSpPr>
      <dsp:spPr>
        <a:xfrm>
          <a:off x="1092684" y="2559207"/>
          <a:ext cx="984495" cy="98449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C886389-B825-4E87-AA07-A71F33FD3D9D}">
      <dsp:nvSpPr>
        <dsp:cNvPr id="0" name=""/>
        <dsp:cNvSpPr/>
      </dsp:nvSpPr>
      <dsp:spPr>
        <a:xfrm rot="10800000">
          <a:off x="1584932" y="3837581"/>
          <a:ext cx="5315270" cy="984495"/>
        </a:xfrm>
        <a:prstGeom prst="homePlate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4135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latin typeface="Candara" panose="020E0502030303020204" pitchFamily="34" charset="0"/>
              <a:hlinkClick xmlns:r="http://schemas.openxmlformats.org/officeDocument/2006/relationships" r:id="rId6"/>
            </a:rPr>
            <a:t>НА СТУЛЕ</a:t>
          </a:r>
          <a:endParaRPr lang="ru-RU" sz="2000" b="0" kern="1200" dirty="0">
            <a:latin typeface="Candara" panose="020E0502030303020204" pitchFamily="34" charset="0"/>
          </a:endParaRPr>
        </a:p>
      </dsp:txBody>
      <dsp:txXfrm rot="10800000">
        <a:off x="1831056" y="3837581"/>
        <a:ext cx="5069146" cy="984495"/>
      </dsp:txXfrm>
    </dsp:sp>
    <dsp:sp modelId="{5C6ACB5D-CA24-4F3E-846B-EA3A28388E18}">
      <dsp:nvSpPr>
        <dsp:cNvPr id="0" name=""/>
        <dsp:cNvSpPr/>
      </dsp:nvSpPr>
      <dsp:spPr>
        <a:xfrm>
          <a:off x="1092684" y="3837581"/>
          <a:ext cx="984495" cy="98449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89A30-88C4-4695-A938-3DA8124EFC61}">
      <dsp:nvSpPr>
        <dsp:cNvPr id="0" name=""/>
        <dsp:cNvSpPr/>
      </dsp:nvSpPr>
      <dsp:spPr>
        <a:xfrm rot="10800000">
          <a:off x="1584932" y="2459"/>
          <a:ext cx="5315270" cy="984495"/>
        </a:xfrm>
        <a:prstGeom prst="homePlate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4135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latin typeface="Candara" panose="020E0502030303020204" pitchFamily="34" charset="0"/>
              <a:hlinkClick xmlns:r="http://schemas.openxmlformats.org/officeDocument/2006/relationships" r:id="rId1"/>
            </a:rPr>
            <a:t>ГИМНАСТИКА</a:t>
          </a:r>
          <a:r>
            <a:rPr lang="ru-RU" sz="2000" b="0" kern="1200" dirty="0">
              <a:latin typeface="Candara" panose="020E0502030303020204" pitchFamily="34" charset="0"/>
              <a:hlinkClick xmlns:r="http://schemas.openxmlformats.org/officeDocument/2006/relationships" r:id="rId2"/>
            </a:rPr>
            <a:t> ДЛЯ ГЛАЗ</a:t>
          </a:r>
          <a:endParaRPr lang="ru-RU" sz="2000" b="0" kern="1200" dirty="0">
            <a:latin typeface="Candara" panose="020E0502030303020204" pitchFamily="34" charset="0"/>
          </a:endParaRPr>
        </a:p>
      </dsp:txBody>
      <dsp:txXfrm rot="10800000">
        <a:off x="1831056" y="2459"/>
        <a:ext cx="5069146" cy="984495"/>
      </dsp:txXfrm>
    </dsp:sp>
    <dsp:sp modelId="{4CC7AB79-F41C-45D1-A598-861287192021}">
      <dsp:nvSpPr>
        <dsp:cNvPr id="0" name=""/>
        <dsp:cNvSpPr/>
      </dsp:nvSpPr>
      <dsp:spPr>
        <a:xfrm>
          <a:off x="1092684" y="2459"/>
          <a:ext cx="984495" cy="98449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2AED6E-1CE9-4900-B6DC-4520AB8C3117}">
      <dsp:nvSpPr>
        <dsp:cNvPr id="0" name=""/>
        <dsp:cNvSpPr/>
      </dsp:nvSpPr>
      <dsp:spPr>
        <a:xfrm rot="10800000">
          <a:off x="1584932" y="1280833"/>
          <a:ext cx="5315270" cy="984495"/>
        </a:xfrm>
        <a:prstGeom prst="homePlate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4135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latin typeface="Candara" panose="020E0502030303020204" pitchFamily="34" charset="0"/>
              <a:hlinkClick xmlns:r="http://schemas.openxmlformats.org/officeDocument/2006/relationships" r:id="rId4"/>
            </a:rPr>
            <a:t>СПИРАЛЬ</a:t>
          </a:r>
          <a:r>
            <a:rPr lang="ru-RU" sz="2000" b="0" kern="1200" dirty="0">
              <a:latin typeface="Candara" panose="020E0502030303020204" pitchFamily="34" charset="0"/>
              <a:hlinkClick xmlns:r="http://schemas.openxmlformats.org/officeDocument/2006/relationships" r:id="rId5"/>
            </a:rPr>
            <a:t> ДЛЯ УЛУЧШЕНИЯ ЗРЕНИЯ И РАССЛАБЛЕНИЯ</a:t>
          </a:r>
          <a:endParaRPr lang="ru-RU" sz="2000" b="0" kern="1200" dirty="0">
            <a:latin typeface="Candara" panose="020E0502030303020204" pitchFamily="34" charset="0"/>
          </a:endParaRPr>
        </a:p>
      </dsp:txBody>
      <dsp:txXfrm rot="10800000">
        <a:off x="1831056" y="1280833"/>
        <a:ext cx="5069146" cy="984495"/>
      </dsp:txXfrm>
    </dsp:sp>
    <dsp:sp modelId="{A0DF7762-6A3E-462B-BB3E-3631128F9ED4}">
      <dsp:nvSpPr>
        <dsp:cNvPr id="0" name=""/>
        <dsp:cNvSpPr/>
      </dsp:nvSpPr>
      <dsp:spPr>
        <a:xfrm>
          <a:off x="1092684" y="1280833"/>
          <a:ext cx="984495" cy="98449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756BD44-BFBB-4E08-942D-451EA3BEF4AA}">
      <dsp:nvSpPr>
        <dsp:cNvPr id="0" name=""/>
        <dsp:cNvSpPr/>
      </dsp:nvSpPr>
      <dsp:spPr>
        <a:xfrm rot="10800000">
          <a:off x="1584932" y="2559207"/>
          <a:ext cx="5315270" cy="984495"/>
        </a:xfrm>
        <a:prstGeom prst="homePlate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4135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latin typeface="Candara" panose="020E0502030303020204" pitchFamily="34" charset="0"/>
              <a:hlinkClick xmlns:r="http://schemas.openxmlformats.org/officeDocument/2006/relationships" r:id="rId6"/>
            </a:rPr>
            <a:t>ЖИЗНЬ </a:t>
          </a:r>
          <a:r>
            <a:rPr lang="ru-RU" sz="2000" b="0" kern="1200" dirty="0">
              <a:latin typeface="Candara" panose="020E0502030303020204" pitchFamily="34" charset="0"/>
              <a:hlinkClick xmlns:r="http://schemas.openxmlformats.org/officeDocument/2006/relationships" r:id="rId7"/>
            </a:rPr>
            <a:t>ИНТЕРНЕТ</a:t>
          </a:r>
          <a:r>
            <a:rPr lang="ru-RU" sz="2000" b="0" kern="1200" dirty="0">
              <a:latin typeface="Candara" panose="020E0502030303020204" pitchFamily="34" charset="0"/>
              <a:hlinkClick xmlns:r="http://schemas.openxmlformats.org/officeDocument/2006/relationships" r:id="rId6"/>
            </a:rPr>
            <a:t> - ПОЛЬЗОВАТЕЛЯ</a:t>
          </a:r>
          <a:endParaRPr lang="ru-RU" sz="2000" b="0" kern="1200" dirty="0">
            <a:latin typeface="Candara" panose="020E0502030303020204" pitchFamily="34" charset="0"/>
          </a:endParaRPr>
        </a:p>
      </dsp:txBody>
      <dsp:txXfrm rot="10800000">
        <a:off x="1831056" y="2559207"/>
        <a:ext cx="5069146" cy="984495"/>
      </dsp:txXfrm>
    </dsp:sp>
    <dsp:sp modelId="{EC65E37E-C018-4229-9483-86DAE05163E1}">
      <dsp:nvSpPr>
        <dsp:cNvPr id="0" name=""/>
        <dsp:cNvSpPr/>
      </dsp:nvSpPr>
      <dsp:spPr>
        <a:xfrm>
          <a:off x="1092684" y="2559207"/>
          <a:ext cx="984495" cy="984495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71F5089-D9AC-4F86-BA3D-DA61939B5304}">
      <dsp:nvSpPr>
        <dsp:cNvPr id="0" name=""/>
        <dsp:cNvSpPr/>
      </dsp:nvSpPr>
      <dsp:spPr>
        <a:xfrm rot="10800000">
          <a:off x="1584932" y="3837581"/>
          <a:ext cx="5315270" cy="984495"/>
        </a:xfrm>
        <a:prstGeom prst="homePlate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4135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latin typeface="Candara" panose="020E0502030303020204" pitchFamily="34" charset="0"/>
              <a:hlinkClick xmlns:r="http://schemas.openxmlformats.org/officeDocument/2006/relationships" r:id="rId9"/>
            </a:rPr>
            <a:t>МИНУТКА </a:t>
          </a:r>
          <a:r>
            <a:rPr lang="ru-RU" sz="2000" b="0" kern="1200" dirty="0">
              <a:latin typeface="Candara" panose="020E0502030303020204" pitchFamily="34" charset="0"/>
              <a:hlinkClick xmlns:r="http://schemas.openxmlformats.org/officeDocument/2006/relationships" r:id="rId10"/>
            </a:rPr>
            <a:t>ЗДОРОВЬЯ</a:t>
          </a:r>
          <a:endParaRPr lang="ru-RU" sz="2000" b="0" kern="1200" dirty="0">
            <a:latin typeface="Candara" panose="020E0502030303020204" pitchFamily="34" charset="0"/>
          </a:endParaRPr>
        </a:p>
      </dsp:txBody>
      <dsp:txXfrm rot="10800000">
        <a:off x="1831056" y="3837581"/>
        <a:ext cx="5069146" cy="984495"/>
      </dsp:txXfrm>
    </dsp:sp>
    <dsp:sp modelId="{9C832EE2-2076-45CD-9B89-13852E34C913}">
      <dsp:nvSpPr>
        <dsp:cNvPr id="0" name=""/>
        <dsp:cNvSpPr/>
      </dsp:nvSpPr>
      <dsp:spPr>
        <a:xfrm>
          <a:off x="1092684" y="3837581"/>
          <a:ext cx="984495" cy="984495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940B-1428-46CF-BE81-E7D9952D9AD0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9039-9BF9-4051-B732-430CCF400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30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940B-1428-46CF-BE81-E7D9952D9AD0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9039-9BF9-4051-B732-430CCF400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80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940B-1428-46CF-BE81-E7D9952D9AD0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9039-9BF9-4051-B732-430CCF400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66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940B-1428-46CF-BE81-E7D9952D9AD0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9039-9BF9-4051-B732-430CCF400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57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940B-1428-46CF-BE81-E7D9952D9AD0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9039-9BF9-4051-B732-430CCF400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77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940B-1428-46CF-BE81-E7D9952D9AD0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9039-9BF9-4051-B732-430CCF400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83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940B-1428-46CF-BE81-E7D9952D9AD0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9039-9BF9-4051-B732-430CCF400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39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940B-1428-46CF-BE81-E7D9952D9AD0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9039-9BF9-4051-B732-430CCF400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62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940B-1428-46CF-BE81-E7D9952D9AD0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9039-9BF9-4051-B732-430CCF400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98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940B-1428-46CF-BE81-E7D9952D9AD0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9039-9BF9-4051-B732-430CCF400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73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940B-1428-46CF-BE81-E7D9952D9AD0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9039-9BF9-4051-B732-430CCF400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26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9940B-1428-46CF-BE81-E7D9952D9AD0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49039-9BF9-4051-B732-430CCF400F69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395536" y="404664"/>
            <a:ext cx="8352928" cy="612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336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mail.ru/public/fsQT/KJJUvHzzH" TargetMode="External"/><Relationship Id="rId7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9.jp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slide" Target="slide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6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Layout" Target="../diagrams/layout7.xml"/><Relationship Id="rId7" Type="http://schemas.openxmlformats.org/officeDocument/2006/relationships/image" Target="../media/image6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slide" Target="slide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cloud.mail.ru/public/KYXR/g6ziffk1F" TargetMode="External"/><Relationship Id="rId7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hyperlink" Target="https://cloud.mail.ru/public/fF5g/rSz8pyhww" TargetMode="Externa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https://cloud.mail.ru/public/bLBx/9VUaJvnDK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Layout" Target="../diagrams/layout8.xml"/><Relationship Id="rId7" Type="http://schemas.openxmlformats.org/officeDocument/2006/relationships/image" Target="../media/image6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slide" Target="slide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zdorov73/%D1%82%D0%B5%D0%BE%D1%80%D0%B8%D1%8F-%D0%B7%D0%B4%D0%BE%D1%80%D0%BE%D0%B2%D1%8C%D1%8F" TargetMode="External"/><Relationship Id="rId7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mail.ru/public/MUw9/fnWMZfbhL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slide" Target="slide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7.jpg"/><Relationship Id="rId7" Type="http://schemas.openxmlformats.org/officeDocument/2006/relationships/hyperlink" Target="https://cloud.mail.ru/public/zbXb/JKC9aZHh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cloud.mail.ru/public/kZS5/HLj2dWQGE" TargetMode="External"/><Relationship Id="rId4" Type="http://schemas.openxmlformats.org/officeDocument/2006/relationships/image" Target="../media/image8.jpg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slide" Target="slide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cloud.mail.ru/public/8BP4/9uYLzDAww" TargetMode="External"/><Relationship Id="rId7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hyperlink" Target="https://cloud.mail.ru/public/iM84/JCG3z4fKd" TargetMode="External"/><Relationship Id="rId4" Type="http://schemas.openxmlformats.org/officeDocument/2006/relationships/image" Target="../media/image9.png"/><Relationship Id="rId9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2868" y="-1152869"/>
            <a:ext cx="6857999" cy="91637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700808"/>
            <a:ext cx="7884368" cy="1470025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ЗДОРОВЬЕСБЕРЕГАЮЩИЕ ТЕХНОЛОГИИ В ОБРАЗОВАТЕЛЬНОМ ПРОЦЕССЕ ПРОФЕССИОНАЛЬНЫХ ОБРАЗОВАТЕЛЬНЫХ ОРГАНИЗАЦИЙ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886200"/>
            <a:ext cx="7884367" cy="175260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ЦИФРОВОЙ КАТАЛОГ РАЗРАБОТАННЫХ РЕСУРСОВ</a:t>
            </a:r>
            <a:br>
              <a:rPr lang="ru-RU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ДЛЯ РЕАЛИЗАЦИИ ЗДОРОВЬЕСБЕРЕГАЮЩИХ ТЕХНОЛОГИЙ</a:t>
            </a:r>
          </a:p>
        </p:txBody>
      </p:sp>
      <p:pic>
        <p:nvPicPr>
          <p:cNvPr id="1026" name="Picture 2" descr="https://avatars.mds.yandex.net/i?id=b4c621dbb8ffe25f2aba4a36a043eb5f_l-5335506-images-thumbs&amp;ref=rim&amp;n=13&amp;w=1000&amp;h=780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70"/>
          <a:stretch/>
        </p:blipFill>
        <p:spPr bwMode="auto">
          <a:xfrm>
            <a:off x="4211961" y="4463126"/>
            <a:ext cx="1944216" cy="127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3648" y="4236"/>
            <a:ext cx="7760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ndara" panose="020E0502030303020204" pitchFamily="34" charset="0"/>
              </a:rPr>
              <a:t>Областное  государственное бюджетное</a:t>
            </a:r>
            <a:br>
              <a:rPr lang="ru-RU" dirty="0">
                <a:latin typeface="Candara" panose="020E0502030303020204" pitchFamily="34" charset="0"/>
              </a:rPr>
            </a:br>
            <a:r>
              <a:rPr lang="ru-RU" dirty="0">
                <a:latin typeface="Candara" panose="020E0502030303020204" pitchFamily="34" charset="0"/>
              </a:rPr>
              <a:t>профессиональное образовательное учреждение</a:t>
            </a:r>
          </a:p>
          <a:p>
            <a:pPr algn="ctr"/>
            <a:r>
              <a:rPr lang="ru-RU" dirty="0">
                <a:latin typeface="Candara" panose="020E0502030303020204" pitchFamily="34" charset="0"/>
              </a:rPr>
              <a:t>«Ульяновский медицинский колледж имени </a:t>
            </a:r>
            <a:r>
              <a:rPr lang="ru-RU" dirty="0" err="1">
                <a:latin typeface="Candara" panose="020E0502030303020204" pitchFamily="34" charset="0"/>
              </a:rPr>
              <a:t>С.Б.Анурьевой</a:t>
            </a:r>
            <a:r>
              <a:rPr lang="ru-RU" dirty="0">
                <a:latin typeface="Candara" panose="020E0502030303020204" pitchFamily="34" charset="0"/>
              </a:rPr>
              <a:t>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9632" y="6095037"/>
            <a:ext cx="7904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ndara" panose="020E0502030303020204" pitchFamily="34" charset="0"/>
              </a:rPr>
              <a:t>Ульяновск</a:t>
            </a:r>
          </a:p>
          <a:p>
            <a:pPr algn="ctr"/>
            <a:r>
              <a:rPr lang="ru-RU" dirty="0">
                <a:latin typeface="Candara" panose="020E0502030303020204" pitchFamily="34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98271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998984"/>
          </a:xfrm>
          <a:noFill/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ЗДОРОВЬЕСБЕРЕГАЮЩИЕ МЕТОДИКИ</a:t>
            </a:r>
            <a:br>
              <a:rPr lang="ru-RU" sz="26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УЧЕБНОМ ЗАНЯТИИ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45771104"/>
              </p:ext>
            </p:extLst>
          </p:nvPr>
        </p:nvGraphicFramePr>
        <p:xfrm>
          <a:off x="467544" y="1484784"/>
          <a:ext cx="7992888" cy="4572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34" b="50000"/>
          <a:stretch/>
        </p:blipFill>
        <p:spPr>
          <a:xfrm>
            <a:off x="890714" y="6057292"/>
            <a:ext cx="435027" cy="439683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4" r="50000" b="50000"/>
          <a:stretch/>
        </p:blipFill>
        <p:spPr>
          <a:xfrm>
            <a:off x="1318316" y="6057291"/>
            <a:ext cx="435027" cy="439683"/>
          </a:xfrm>
          <a:prstGeom prst="rect">
            <a:avLst/>
          </a:prstGeom>
        </p:spPr>
      </p:pic>
      <p:pic>
        <p:nvPicPr>
          <p:cNvPr id="7" name="Рисунок 6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34" t="50000"/>
          <a:stretch/>
        </p:blipFill>
        <p:spPr>
          <a:xfrm>
            <a:off x="467544" y="6052393"/>
            <a:ext cx="435027" cy="439683"/>
          </a:xfrm>
          <a:prstGeom prst="rect">
            <a:avLst/>
          </a:prstGeom>
        </p:spPr>
      </p:pic>
      <p:pic>
        <p:nvPicPr>
          <p:cNvPr id="8" name="Picture 4" descr="https://www.languagelinkcenter.com/images/demo/bottom-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801" y="5589240"/>
            <a:ext cx="146266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8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  <a:noFill/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ЗДОРОВЬЕСБЕРЕГАЮЩИЕ МЕТОДИКИ</a:t>
            </a:r>
            <a:br>
              <a:rPr lang="ru-RU" sz="28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УЧЕБНОМ ЗАНЯТИИ</a:t>
            </a:r>
          </a:p>
        </p:txBody>
      </p:sp>
      <p:pic>
        <p:nvPicPr>
          <p:cNvPr id="8" name="Picture 4" descr="https://www.languagelinkcenter.com/images/demo/bottom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801" y="5589240"/>
            <a:ext cx="146266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https://lilliputdirect.com/image/catalog/Product%20Tags/touch-screen-ico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211" y="5445224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274" y="1903273"/>
            <a:ext cx="4573986" cy="3430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34" b="50000"/>
          <a:stretch/>
        </p:blipFill>
        <p:spPr>
          <a:xfrm>
            <a:off x="890714" y="6057292"/>
            <a:ext cx="435027" cy="439683"/>
          </a:xfrm>
          <a:prstGeom prst="rect">
            <a:avLst/>
          </a:prstGeom>
        </p:spPr>
      </p:pic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4" r="50000" b="50000"/>
          <a:stretch/>
        </p:blipFill>
        <p:spPr>
          <a:xfrm>
            <a:off x="1318316" y="6057291"/>
            <a:ext cx="435027" cy="439683"/>
          </a:xfrm>
          <a:prstGeom prst="rect">
            <a:avLst/>
          </a:prstGeom>
        </p:spPr>
      </p:pic>
      <p:pic>
        <p:nvPicPr>
          <p:cNvPr id="9" name="Рисунок 8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34" t="50000"/>
          <a:stretch/>
        </p:blipFill>
        <p:spPr>
          <a:xfrm>
            <a:off x="467544" y="6052393"/>
            <a:ext cx="435027" cy="43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2868" y="-1152869"/>
            <a:ext cx="6857999" cy="91637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989096"/>
            <a:ext cx="7884367" cy="2304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lvl="0" algn="ctr"/>
            <a:b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Физкультминутки</a:t>
            </a:r>
            <a:b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на учебном занятии</a:t>
            </a:r>
          </a:p>
        </p:txBody>
      </p:sp>
      <p:pic>
        <p:nvPicPr>
          <p:cNvPr id="5" name="Picture 2" descr="https://avatars.mds.yandex.net/i?id=b4c621dbb8ffe25f2aba4a36a043eb5f_l-5335506-images-thumbs&amp;ref=rim&amp;n=13&amp;w=1000&amp;h=780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70"/>
          <a:stretch/>
        </p:blipFill>
        <p:spPr bwMode="auto">
          <a:xfrm>
            <a:off x="971600" y="3850038"/>
            <a:ext cx="1728192" cy="1136755"/>
          </a:xfrm>
          <a:prstGeom prst="rect">
            <a:avLst/>
          </a:prstGeom>
          <a:noFill/>
          <a:effectLst>
            <a:glow rad="63500">
              <a:schemeClr val="bg1">
                <a:alpha val="73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34" b="50000"/>
          <a:stretch/>
        </p:blipFill>
        <p:spPr>
          <a:xfrm>
            <a:off x="611560" y="6328062"/>
            <a:ext cx="435027" cy="439683"/>
          </a:xfrm>
          <a:prstGeom prst="rect">
            <a:avLst/>
          </a:prstGeom>
        </p:spPr>
      </p:pic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4" r="50000" b="50000"/>
          <a:stretch/>
        </p:blipFill>
        <p:spPr>
          <a:xfrm>
            <a:off x="1039162" y="6328061"/>
            <a:ext cx="435027" cy="439683"/>
          </a:xfrm>
          <a:prstGeom prst="rect">
            <a:avLst/>
          </a:prstGeom>
        </p:spPr>
      </p:pic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34" t="50000"/>
          <a:stretch/>
        </p:blipFill>
        <p:spPr>
          <a:xfrm>
            <a:off x="188390" y="6328773"/>
            <a:ext cx="435027" cy="43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1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998984"/>
          </a:xfrm>
          <a:noFill/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ФИЗКУЛЬТМИНУТКИ НА УЧЕБНОМ ЗАНЯТИИ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23765258"/>
              </p:ext>
            </p:extLst>
          </p:nvPr>
        </p:nvGraphicFramePr>
        <p:xfrm>
          <a:off x="611560" y="1484784"/>
          <a:ext cx="799288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34" b="50000"/>
          <a:stretch/>
        </p:blipFill>
        <p:spPr>
          <a:xfrm>
            <a:off x="890714" y="6057292"/>
            <a:ext cx="435027" cy="439683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4" r="50000" b="50000"/>
          <a:stretch/>
        </p:blipFill>
        <p:spPr>
          <a:xfrm>
            <a:off x="1318316" y="6057291"/>
            <a:ext cx="435027" cy="439683"/>
          </a:xfrm>
          <a:prstGeom prst="rect">
            <a:avLst/>
          </a:prstGeom>
        </p:spPr>
      </p:pic>
      <p:pic>
        <p:nvPicPr>
          <p:cNvPr id="7" name="Рисунок 6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34" t="50000"/>
          <a:stretch/>
        </p:blipFill>
        <p:spPr>
          <a:xfrm>
            <a:off x="467544" y="6052393"/>
            <a:ext cx="435027" cy="439683"/>
          </a:xfrm>
          <a:prstGeom prst="rect">
            <a:avLst/>
          </a:prstGeom>
        </p:spPr>
      </p:pic>
      <p:pic>
        <p:nvPicPr>
          <p:cNvPr id="8" name="Picture 4" descr="https://www.languagelinkcenter.com/images/demo/bottom-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801" y="5589240"/>
            <a:ext cx="146266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82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998984"/>
          </a:xfrm>
          <a:noFill/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ФИЗКУЛЬТМИНУТКИ НА УЧЕБНОМ ЗАНЯТИИ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55103399"/>
              </p:ext>
            </p:extLst>
          </p:nvPr>
        </p:nvGraphicFramePr>
        <p:xfrm>
          <a:off x="611560" y="1484784"/>
          <a:ext cx="799288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34" b="50000"/>
          <a:stretch/>
        </p:blipFill>
        <p:spPr>
          <a:xfrm>
            <a:off x="890714" y="6057292"/>
            <a:ext cx="435027" cy="439683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4" r="50000" b="50000"/>
          <a:stretch/>
        </p:blipFill>
        <p:spPr>
          <a:xfrm>
            <a:off x="1318316" y="6057291"/>
            <a:ext cx="435027" cy="439683"/>
          </a:xfrm>
          <a:prstGeom prst="rect">
            <a:avLst/>
          </a:prstGeom>
        </p:spPr>
      </p:pic>
      <p:pic>
        <p:nvPicPr>
          <p:cNvPr id="7" name="Рисунок 6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34" t="50000"/>
          <a:stretch/>
        </p:blipFill>
        <p:spPr>
          <a:xfrm>
            <a:off x="467544" y="6052393"/>
            <a:ext cx="435027" cy="439683"/>
          </a:xfrm>
          <a:prstGeom prst="rect">
            <a:avLst/>
          </a:prstGeom>
        </p:spPr>
      </p:pic>
      <p:pic>
        <p:nvPicPr>
          <p:cNvPr id="8" name="Picture 4" descr="https://www.languagelinkcenter.com/images/demo/bottom-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801" y="5589240"/>
            <a:ext cx="146266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97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2868" y="-1152869"/>
            <a:ext cx="6857999" cy="91637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989096"/>
            <a:ext cx="7884367" cy="2304000"/>
          </a:xfrm>
          <a:solidFill>
            <a:srgbClr val="C00000"/>
          </a:solidFill>
        </p:spPr>
        <p:txBody>
          <a:bodyPr>
            <a:normAutofit/>
          </a:bodyPr>
          <a:lstStyle/>
          <a:p>
            <a:pPr lvl="0" algn="ctr"/>
            <a:br>
              <a:rPr lang="ru-RU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br>
              <a:rPr lang="ru-RU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br>
              <a:rPr lang="ru-RU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Здоровье </a:t>
            </a:r>
            <a:b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и компьютер</a:t>
            </a:r>
          </a:p>
        </p:txBody>
      </p:sp>
      <p:pic>
        <p:nvPicPr>
          <p:cNvPr id="5" name="Picture 2" descr="https://avatars.mds.yandex.net/i?id=b4c621dbb8ffe25f2aba4a36a043eb5f_l-5335506-images-thumbs&amp;ref=rim&amp;n=13&amp;w=1000&amp;h=780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70"/>
          <a:stretch/>
        </p:blipFill>
        <p:spPr bwMode="auto">
          <a:xfrm>
            <a:off x="971600" y="3850038"/>
            <a:ext cx="1728192" cy="1136755"/>
          </a:xfrm>
          <a:prstGeom prst="rect">
            <a:avLst/>
          </a:prstGeom>
          <a:noFill/>
          <a:effectLst>
            <a:glow rad="63500">
              <a:schemeClr val="bg1">
                <a:alpha val="73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34" b="50000"/>
          <a:stretch/>
        </p:blipFill>
        <p:spPr>
          <a:xfrm>
            <a:off x="611560" y="6328062"/>
            <a:ext cx="435027" cy="439683"/>
          </a:xfrm>
          <a:prstGeom prst="rect">
            <a:avLst/>
          </a:prstGeom>
        </p:spPr>
      </p:pic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4" r="50000" b="50000"/>
          <a:stretch/>
        </p:blipFill>
        <p:spPr>
          <a:xfrm>
            <a:off x="1039162" y="6328061"/>
            <a:ext cx="435027" cy="439683"/>
          </a:xfrm>
          <a:prstGeom prst="rect">
            <a:avLst/>
          </a:prstGeom>
        </p:spPr>
      </p:pic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34" t="50000"/>
          <a:stretch/>
        </p:blipFill>
        <p:spPr>
          <a:xfrm>
            <a:off x="188390" y="6328773"/>
            <a:ext cx="435027" cy="43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9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  <a:noFill/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 И КОМПЬЮТЕР</a:t>
            </a:r>
          </a:p>
        </p:txBody>
      </p:sp>
      <p:pic>
        <p:nvPicPr>
          <p:cNvPr id="8" name="Picture 4" descr="https://www.languagelinkcenter.com/images/demo/bottom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801" y="5589240"/>
            <a:ext cx="146266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lilliputdirect.com/image/catalog/Product%20Tags/touch-screen-ico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5085184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https://lilliputdirect.com/image/catalog/Product%20Tags/touch-screen-icon.png">
            <a:hlinkClick r:id="rId5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084040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9" r="12162"/>
          <a:stretch/>
        </p:blipFill>
        <p:spPr>
          <a:xfrm>
            <a:off x="555348" y="2060848"/>
            <a:ext cx="387263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744" y="2060847"/>
            <a:ext cx="3970704" cy="2808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34" b="50000"/>
          <a:stretch/>
        </p:blipFill>
        <p:spPr>
          <a:xfrm>
            <a:off x="890714" y="6057292"/>
            <a:ext cx="435027" cy="4396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4" r="50000" b="50000"/>
          <a:stretch/>
        </p:blipFill>
        <p:spPr>
          <a:xfrm>
            <a:off x="1318316" y="6057291"/>
            <a:ext cx="435027" cy="4396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34" t="50000"/>
          <a:stretch/>
        </p:blipFill>
        <p:spPr>
          <a:xfrm>
            <a:off x="467544" y="6052393"/>
            <a:ext cx="435027" cy="43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4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  <a:noFill/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 И КОМПЬЮТЕР</a:t>
            </a:r>
          </a:p>
        </p:txBody>
      </p:sp>
      <p:pic>
        <p:nvPicPr>
          <p:cNvPr id="8" name="Picture 4" descr="https://www.languagelinkcenter.com/images/demo/bottom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801" y="5589240"/>
            <a:ext cx="146266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https://lilliputdirect.com/image/catalog/Product%20Tags/touch-screen-ico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084040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88" y="1988840"/>
            <a:ext cx="3972404" cy="2808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88840"/>
            <a:ext cx="3972404" cy="2808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34" b="50000"/>
          <a:stretch/>
        </p:blipFill>
        <p:spPr>
          <a:xfrm>
            <a:off x="890714" y="6057292"/>
            <a:ext cx="435027" cy="439683"/>
          </a:xfrm>
          <a:prstGeom prst="rect">
            <a:avLst/>
          </a:prstGeom>
        </p:spPr>
      </p:pic>
      <p:pic>
        <p:nvPicPr>
          <p:cNvPr id="11" name="Рисунок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4" r="50000" b="50000"/>
          <a:stretch/>
        </p:blipFill>
        <p:spPr>
          <a:xfrm>
            <a:off x="1318316" y="6057291"/>
            <a:ext cx="435027" cy="439683"/>
          </a:xfrm>
          <a:prstGeom prst="rect">
            <a:avLst/>
          </a:prstGeom>
        </p:spPr>
      </p:pic>
      <p:pic>
        <p:nvPicPr>
          <p:cNvPr id="12" name="Рисунок 11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34" t="50000"/>
          <a:stretch/>
        </p:blipFill>
        <p:spPr>
          <a:xfrm>
            <a:off x="467544" y="6052393"/>
            <a:ext cx="435027" cy="43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8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998984"/>
          </a:xfrm>
          <a:noFill/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 И КОМПЬЮТЕР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88031686"/>
              </p:ext>
            </p:extLst>
          </p:nvPr>
        </p:nvGraphicFramePr>
        <p:xfrm>
          <a:off x="611560" y="1484784"/>
          <a:ext cx="799288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34" b="50000"/>
          <a:stretch/>
        </p:blipFill>
        <p:spPr>
          <a:xfrm>
            <a:off x="890714" y="6057292"/>
            <a:ext cx="435027" cy="439683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4" r="50000" b="50000"/>
          <a:stretch/>
        </p:blipFill>
        <p:spPr>
          <a:xfrm>
            <a:off x="1318316" y="6057291"/>
            <a:ext cx="435027" cy="439683"/>
          </a:xfrm>
          <a:prstGeom prst="rect">
            <a:avLst/>
          </a:prstGeom>
        </p:spPr>
      </p:pic>
      <p:pic>
        <p:nvPicPr>
          <p:cNvPr id="7" name="Рисунок 6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34" t="50000"/>
          <a:stretch/>
        </p:blipFill>
        <p:spPr>
          <a:xfrm>
            <a:off x="467544" y="6052393"/>
            <a:ext cx="435027" cy="439683"/>
          </a:xfrm>
          <a:prstGeom prst="rect">
            <a:avLst/>
          </a:prstGeom>
        </p:spPr>
      </p:pic>
      <p:pic>
        <p:nvPicPr>
          <p:cNvPr id="8" name="Picture 4" descr="https://www.languagelinkcenter.com/images/demo/bottom-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801" y="5589240"/>
            <a:ext cx="146266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2868" y="-1152869"/>
            <a:ext cx="6857999" cy="91637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988840"/>
            <a:ext cx="7884367" cy="2304256"/>
          </a:xfrm>
          <a:solidFill>
            <a:srgbClr val="339933"/>
          </a:solidFill>
        </p:spPr>
        <p:txBody>
          <a:bodyPr>
            <a:normAutofit fontScale="90000"/>
          </a:bodyPr>
          <a:lstStyle/>
          <a:p>
            <a:pPr lvl="0" algn="ctr"/>
            <a:b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Сайт сохранения здоровья</a:t>
            </a:r>
            <a:b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«Индекс здоровья»</a:t>
            </a:r>
            <a:b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endParaRPr lang="ru-RU" sz="4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9" name="Picture 2" descr="https://avatars.mds.yandex.net/i?id=b4c621dbb8ffe25f2aba4a36a043eb5f_l-5335506-images-thumbs&amp;ref=rim&amp;n=13&amp;w=1000&amp;h=780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70"/>
          <a:stretch/>
        </p:blipFill>
        <p:spPr bwMode="auto">
          <a:xfrm>
            <a:off x="971600" y="3850038"/>
            <a:ext cx="1728192" cy="1136755"/>
          </a:xfrm>
          <a:prstGeom prst="rect">
            <a:avLst/>
          </a:prstGeom>
          <a:noFill/>
          <a:effectLst>
            <a:glow rad="63500">
              <a:schemeClr val="bg1">
                <a:alpha val="73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34" b="50000"/>
          <a:stretch/>
        </p:blipFill>
        <p:spPr>
          <a:xfrm>
            <a:off x="611560" y="6328062"/>
            <a:ext cx="435027" cy="439683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4" r="50000" b="50000"/>
          <a:stretch/>
        </p:blipFill>
        <p:spPr>
          <a:xfrm>
            <a:off x="1039162" y="6328061"/>
            <a:ext cx="435027" cy="439683"/>
          </a:xfrm>
          <a:prstGeom prst="rect">
            <a:avLst/>
          </a:prstGeom>
        </p:spPr>
      </p:pic>
      <p:pic>
        <p:nvPicPr>
          <p:cNvPr id="7" name="Рисунок 6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34" t="50000"/>
          <a:stretch/>
        </p:blipFill>
        <p:spPr>
          <a:xfrm>
            <a:off x="188390" y="6328773"/>
            <a:ext cx="435027" cy="43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0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ЗДОРОВЬЕСБЕРЕГАЮЩИЕ </a:t>
            </a:r>
            <a:br>
              <a:rPr lang="ru-RU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ТЕХНОЛОГИИ В ОБРАЗОВАТЕЛЬНОМ</a:t>
            </a:r>
            <a:br>
              <a:rPr lang="ru-RU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ПРОЦЕССЕ ПРОФЕССИОНАЛЬНЫХ ОБРАЗОВАТЕЛЬНЫХ ОРГАНИЗАЦИЙ</a:t>
            </a:r>
            <a:endParaRPr lang="ru-RU" sz="30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1346069"/>
              </p:ext>
            </p:extLst>
          </p:nvPr>
        </p:nvGraphicFramePr>
        <p:xfrm>
          <a:off x="457200" y="20608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https://www.languagelinkcenter.com/images/demo/bottom-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800" y="404664"/>
            <a:ext cx="146266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66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  <a:noFill/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 СОХРАНЕНИЯ ЗДОРОВЬЯ</a:t>
            </a:r>
            <a:br>
              <a:rPr lang="ru-RU" sz="28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«ИНДЕКС ЗДОРОВЬЯ»</a:t>
            </a:r>
          </a:p>
        </p:txBody>
      </p:sp>
      <p:pic>
        <p:nvPicPr>
          <p:cNvPr id="8" name="Picture 4" descr="https://www.languagelinkcenter.com/images/demo/bottom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801" y="5589240"/>
            <a:ext cx="146266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https://lilliputdirect.com/image/catalog/Product%20Tags/touch-screen-ico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211" y="5445224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9" b="8217"/>
          <a:stretch/>
        </p:blipFill>
        <p:spPr bwMode="auto">
          <a:xfrm>
            <a:off x="809645" y="1628800"/>
            <a:ext cx="7496865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34" b="50000"/>
          <a:stretch/>
        </p:blipFill>
        <p:spPr>
          <a:xfrm>
            <a:off x="890714" y="6057292"/>
            <a:ext cx="435027" cy="439683"/>
          </a:xfrm>
          <a:prstGeom prst="rect">
            <a:avLst/>
          </a:prstGeom>
        </p:spPr>
      </p:pic>
      <p:pic>
        <p:nvPicPr>
          <p:cNvPr id="10" name="Рисунок 9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34" t="50000"/>
          <a:stretch/>
        </p:blipFill>
        <p:spPr>
          <a:xfrm>
            <a:off x="467544" y="6052393"/>
            <a:ext cx="435027" cy="43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9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  <a:noFill/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ЗДОРОВЬЯ ГЛАЗАМИ ДРУГИХ</a:t>
            </a:r>
          </a:p>
        </p:txBody>
      </p:sp>
      <p:pic>
        <p:nvPicPr>
          <p:cNvPr id="8" name="Picture 4" descr="https://www.languagelinkcenter.com/images/demo/bottom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801" y="5589240"/>
            <a:ext cx="146266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https://lilliputdirect.com/image/catalog/Product%20Tags/touch-screen-ico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211" y="5445224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34" b="50000"/>
          <a:stretch/>
        </p:blipFill>
        <p:spPr>
          <a:xfrm>
            <a:off x="890714" y="6057292"/>
            <a:ext cx="435027" cy="439683"/>
          </a:xfrm>
          <a:prstGeom prst="rect">
            <a:avLst/>
          </a:prstGeom>
        </p:spPr>
      </p:pic>
      <p:pic>
        <p:nvPicPr>
          <p:cNvPr id="10" name="Рисунок 9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34" t="50000"/>
          <a:stretch/>
        </p:blipFill>
        <p:spPr>
          <a:xfrm>
            <a:off x="467544" y="6052393"/>
            <a:ext cx="435027" cy="439683"/>
          </a:xfrm>
          <a:prstGeom prst="rect">
            <a:avLst/>
          </a:prstGeom>
        </p:spPr>
      </p:pic>
      <p:pic>
        <p:nvPicPr>
          <p:cNvPr id="9" name="2_5195224421568094965.MP4">
            <a:hlinkClick r:id="" action="ppaction://media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2664" y="1340768"/>
            <a:ext cx="5503205" cy="4049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281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2868" y="-1152869"/>
            <a:ext cx="6857999" cy="91637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988840"/>
            <a:ext cx="7884367" cy="2304256"/>
          </a:xfrm>
          <a:solidFill>
            <a:srgbClr val="339933"/>
          </a:solidFill>
        </p:spPr>
        <p:txBody>
          <a:bodyPr>
            <a:normAutofit fontScale="90000"/>
          </a:bodyPr>
          <a:lstStyle/>
          <a:p>
            <a:pPr lvl="0"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Психологический </a:t>
            </a:r>
            <a:b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аспект создания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здоровьесберегающей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образовательной среды</a:t>
            </a:r>
            <a:endParaRPr lang="ru-RU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9" name="Picture 2" descr="https://avatars.mds.yandex.net/i?id=b4c621dbb8ffe25f2aba4a36a043eb5f_l-5335506-images-thumbs&amp;ref=rim&amp;n=13&amp;w=1000&amp;h=780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70"/>
          <a:stretch/>
        </p:blipFill>
        <p:spPr bwMode="auto">
          <a:xfrm>
            <a:off x="971600" y="3850038"/>
            <a:ext cx="1728192" cy="1136755"/>
          </a:xfrm>
          <a:prstGeom prst="rect">
            <a:avLst/>
          </a:prstGeom>
          <a:noFill/>
          <a:effectLst>
            <a:glow rad="63500">
              <a:schemeClr val="bg1">
                <a:alpha val="73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34" b="50000"/>
          <a:stretch/>
        </p:blipFill>
        <p:spPr>
          <a:xfrm>
            <a:off x="611560" y="6328062"/>
            <a:ext cx="435027" cy="439683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4" r="50000" b="50000"/>
          <a:stretch/>
        </p:blipFill>
        <p:spPr>
          <a:xfrm>
            <a:off x="1039162" y="6328061"/>
            <a:ext cx="435027" cy="439683"/>
          </a:xfrm>
          <a:prstGeom prst="rect">
            <a:avLst/>
          </a:prstGeom>
        </p:spPr>
      </p:pic>
      <p:pic>
        <p:nvPicPr>
          <p:cNvPr id="7" name="Рисунок 6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34" t="50000"/>
          <a:stretch/>
        </p:blipFill>
        <p:spPr>
          <a:xfrm>
            <a:off x="188390" y="6328773"/>
            <a:ext cx="435027" cy="43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5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  <a:noFill/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ПСИХОЛОГИЧЕСКИЙ АСПЕКТ </a:t>
            </a:r>
            <a:br>
              <a:rPr lang="ru-RU" sz="28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СОЗДАНИЯ ЗДОРОВЬЕСБЕРЕГАЮЩЕЙ ОБРАЗОВАТЕЛЬНОЙ СРЕДЫ</a:t>
            </a:r>
          </a:p>
        </p:txBody>
      </p:sp>
      <p:pic>
        <p:nvPicPr>
          <p:cNvPr id="8" name="Picture 4" descr="https://www.languagelinkcenter.com/images/demo/bottom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801" y="5589240"/>
            <a:ext cx="146266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2060848"/>
            <a:ext cx="3888433" cy="2916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4644008" y="2060848"/>
            <a:ext cx="3888433" cy="2916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6" name="Picture 14" descr="https://lilliputdirect.com/image/catalog/Product%20Tags/touch-screen-icon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5085184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https://lilliputdirect.com/image/catalog/Product%20Tags/touch-screen-icon.png">
            <a:hlinkClick r:id="rId7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084040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34" b="50000"/>
          <a:stretch/>
        </p:blipFill>
        <p:spPr>
          <a:xfrm>
            <a:off x="890714" y="6057292"/>
            <a:ext cx="435027" cy="439683"/>
          </a:xfrm>
          <a:prstGeom prst="rect">
            <a:avLst/>
          </a:prstGeom>
        </p:spPr>
      </p:pic>
      <p:pic>
        <p:nvPicPr>
          <p:cNvPr id="10" name="Рисунок 9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4" r="50000" b="50000"/>
          <a:stretch/>
        </p:blipFill>
        <p:spPr>
          <a:xfrm>
            <a:off x="1318316" y="6057291"/>
            <a:ext cx="435027" cy="439683"/>
          </a:xfrm>
          <a:prstGeom prst="rect">
            <a:avLst/>
          </a:prstGeom>
        </p:spPr>
      </p:pic>
      <p:pic>
        <p:nvPicPr>
          <p:cNvPr id="11" name="Рисунок 10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34" t="50000"/>
          <a:stretch/>
        </p:blipFill>
        <p:spPr>
          <a:xfrm>
            <a:off x="467544" y="6052393"/>
            <a:ext cx="435027" cy="43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4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998984"/>
          </a:xfrm>
          <a:noFill/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ПСИХОЛОГИЧЕСКИЙ АСПЕКТ СОЗДАНИЯ ЗДОРОВЬЕСБЕРЕГАЮЩЕЙ ОБРАЗОВАТЕЛЬНОЙ СРЕДЫ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28932676"/>
              </p:ext>
            </p:extLst>
          </p:nvPr>
        </p:nvGraphicFramePr>
        <p:xfrm>
          <a:off x="611560" y="1484784"/>
          <a:ext cx="799288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34" b="50000"/>
          <a:stretch/>
        </p:blipFill>
        <p:spPr>
          <a:xfrm>
            <a:off x="890714" y="6057292"/>
            <a:ext cx="435027" cy="439683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4" r="50000" b="50000"/>
          <a:stretch/>
        </p:blipFill>
        <p:spPr>
          <a:xfrm>
            <a:off x="1318316" y="6057291"/>
            <a:ext cx="435027" cy="439683"/>
          </a:xfrm>
          <a:prstGeom prst="rect">
            <a:avLst/>
          </a:prstGeom>
        </p:spPr>
      </p:pic>
      <p:pic>
        <p:nvPicPr>
          <p:cNvPr id="7" name="Рисунок 6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34" t="50000"/>
          <a:stretch/>
        </p:blipFill>
        <p:spPr>
          <a:xfrm>
            <a:off x="467544" y="6052393"/>
            <a:ext cx="435027" cy="439683"/>
          </a:xfrm>
          <a:prstGeom prst="rect">
            <a:avLst/>
          </a:prstGeom>
        </p:spPr>
      </p:pic>
      <p:pic>
        <p:nvPicPr>
          <p:cNvPr id="8" name="Picture 4" descr="https://www.languagelinkcenter.com/images/demo/bottom-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801" y="5589240"/>
            <a:ext cx="146266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08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998984"/>
          </a:xfrm>
          <a:noFill/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ПСИХОЛОГИЧЕСКИЙ АСПЕКТ СОЗДАНИЯ ЗДОРОВЬЕСБЕРЕГАЮЩЕЙ ОБРАЗОВАТЕЛЬНОЙ СРЕДЫ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16226446"/>
              </p:ext>
            </p:extLst>
          </p:nvPr>
        </p:nvGraphicFramePr>
        <p:xfrm>
          <a:off x="611560" y="1484784"/>
          <a:ext cx="799288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34" b="50000"/>
          <a:stretch/>
        </p:blipFill>
        <p:spPr>
          <a:xfrm>
            <a:off x="890714" y="6057292"/>
            <a:ext cx="435027" cy="439683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4" r="50000" b="50000"/>
          <a:stretch/>
        </p:blipFill>
        <p:spPr>
          <a:xfrm>
            <a:off x="1318316" y="6057291"/>
            <a:ext cx="435027" cy="439683"/>
          </a:xfrm>
          <a:prstGeom prst="rect">
            <a:avLst/>
          </a:prstGeom>
        </p:spPr>
      </p:pic>
      <p:pic>
        <p:nvPicPr>
          <p:cNvPr id="7" name="Рисунок 6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34" t="50000"/>
          <a:stretch/>
        </p:blipFill>
        <p:spPr>
          <a:xfrm>
            <a:off x="467544" y="6052393"/>
            <a:ext cx="435027" cy="439683"/>
          </a:xfrm>
          <a:prstGeom prst="rect">
            <a:avLst/>
          </a:prstGeom>
        </p:spPr>
      </p:pic>
      <p:pic>
        <p:nvPicPr>
          <p:cNvPr id="8" name="Picture 4" descr="https://www.languagelinkcenter.com/images/demo/bottom-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801" y="5589240"/>
            <a:ext cx="146266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04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2868" y="-1152869"/>
            <a:ext cx="6857999" cy="91637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989096"/>
            <a:ext cx="7884367" cy="2304000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lvl="0" algn="ctr"/>
            <a:br>
              <a:rPr lang="ru-RU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br>
              <a:rPr lang="ru-RU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ru-RU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Здоровьесберегающие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методики</a:t>
            </a:r>
            <a:b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на учебном занятии</a:t>
            </a:r>
          </a:p>
        </p:txBody>
      </p:sp>
      <p:pic>
        <p:nvPicPr>
          <p:cNvPr id="5" name="Picture 2" descr="https://avatars.mds.yandex.net/i?id=b4c621dbb8ffe25f2aba4a36a043eb5f_l-5335506-images-thumbs&amp;ref=rim&amp;n=13&amp;w=1000&amp;h=780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70"/>
          <a:stretch/>
        </p:blipFill>
        <p:spPr bwMode="auto">
          <a:xfrm>
            <a:off x="971600" y="3850038"/>
            <a:ext cx="1728192" cy="1136755"/>
          </a:xfrm>
          <a:prstGeom prst="rect">
            <a:avLst/>
          </a:prstGeom>
          <a:noFill/>
          <a:effectLst>
            <a:glow rad="63500">
              <a:schemeClr val="bg1">
                <a:alpha val="73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34" b="50000"/>
          <a:stretch/>
        </p:blipFill>
        <p:spPr>
          <a:xfrm>
            <a:off x="611560" y="6328062"/>
            <a:ext cx="435027" cy="439683"/>
          </a:xfrm>
          <a:prstGeom prst="rect">
            <a:avLst/>
          </a:prstGeom>
        </p:spPr>
      </p:pic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4" r="50000" b="50000"/>
          <a:stretch/>
        </p:blipFill>
        <p:spPr>
          <a:xfrm>
            <a:off x="1039162" y="6328061"/>
            <a:ext cx="435027" cy="439683"/>
          </a:xfrm>
          <a:prstGeom prst="rect">
            <a:avLst/>
          </a:prstGeom>
        </p:spPr>
      </p:pic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34" t="50000"/>
          <a:stretch/>
        </p:blipFill>
        <p:spPr>
          <a:xfrm>
            <a:off x="188390" y="6328773"/>
            <a:ext cx="435027" cy="43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8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  <a:noFill/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ЗДОРОВЬЕСБЕРЕГАЮЩИЕ МЕТОДИКИ</a:t>
            </a:r>
            <a:br>
              <a:rPr lang="ru-RU" sz="28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УЧЕБНОМ ЗАНЯТИИ</a:t>
            </a:r>
          </a:p>
        </p:txBody>
      </p:sp>
      <p:pic>
        <p:nvPicPr>
          <p:cNvPr id="8" name="Picture 4" descr="https://www.languagelinkcenter.com/images/demo/bottom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801" y="5589240"/>
            <a:ext cx="146266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lilliputdirect.com/image/catalog/Product%20Tags/touch-screen-ico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5085184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https://lilliputdirect.com/image/catalog/Product%20Tags/touch-screen-icon.png">
            <a:hlinkClick r:id="rId5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084040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60848"/>
            <a:ext cx="3888432" cy="2916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60848"/>
            <a:ext cx="3888432" cy="2916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34" b="50000"/>
          <a:stretch/>
        </p:blipFill>
        <p:spPr>
          <a:xfrm>
            <a:off x="890714" y="6057292"/>
            <a:ext cx="435027" cy="439683"/>
          </a:xfrm>
          <a:prstGeom prst="rect">
            <a:avLst/>
          </a:prstGeom>
        </p:spPr>
      </p:pic>
      <p:pic>
        <p:nvPicPr>
          <p:cNvPr id="10" name="Рисунок 9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4" r="50000" b="50000"/>
          <a:stretch/>
        </p:blipFill>
        <p:spPr>
          <a:xfrm>
            <a:off x="1318316" y="6057291"/>
            <a:ext cx="435027" cy="439683"/>
          </a:xfrm>
          <a:prstGeom prst="rect">
            <a:avLst/>
          </a:prstGeom>
        </p:spPr>
      </p:pic>
      <p:pic>
        <p:nvPicPr>
          <p:cNvPr id="11" name="Рисунок 10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34" t="50000"/>
          <a:stretch/>
        </p:blipFill>
        <p:spPr>
          <a:xfrm>
            <a:off x="467544" y="6052393"/>
            <a:ext cx="435027" cy="43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998984"/>
          </a:xfrm>
          <a:noFill/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ЗДОРОВЬЕСБЕРЕГАЮЩИЕ МЕТОДИКИ</a:t>
            </a:r>
            <a:br>
              <a:rPr lang="ru-RU" sz="26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УЧЕБНОМ ЗАНЯТИИ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36900165"/>
              </p:ext>
            </p:extLst>
          </p:nvPr>
        </p:nvGraphicFramePr>
        <p:xfrm>
          <a:off x="467544" y="1484784"/>
          <a:ext cx="7992888" cy="4572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34" b="50000"/>
          <a:stretch/>
        </p:blipFill>
        <p:spPr>
          <a:xfrm>
            <a:off x="890714" y="6057292"/>
            <a:ext cx="435027" cy="439683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4" r="50000" b="50000"/>
          <a:stretch/>
        </p:blipFill>
        <p:spPr>
          <a:xfrm>
            <a:off x="1318316" y="6057291"/>
            <a:ext cx="435027" cy="439683"/>
          </a:xfrm>
          <a:prstGeom prst="rect">
            <a:avLst/>
          </a:prstGeom>
        </p:spPr>
      </p:pic>
      <p:pic>
        <p:nvPicPr>
          <p:cNvPr id="7" name="Рисунок 6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34" t="50000"/>
          <a:stretch/>
        </p:blipFill>
        <p:spPr>
          <a:xfrm>
            <a:off x="467544" y="6052393"/>
            <a:ext cx="435027" cy="439683"/>
          </a:xfrm>
          <a:prstGeom prst="rect">
            <a:avLst/>
          </a:prstGeom>
        </p:spPr>
      </p:pic>
      <p:pic>
        <p:nvPicPr>
          <p:cNvPr id="8" name="Picture 4" descr="https://www.languagelinkcenter.com/images/demo/bottom-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801" y="5589240"/>
            <a:ext cx="146266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79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</TotalTime>
  <Words>279</Words>
  <Application>Microsoft Office PowerPoint</Application>
  <PresentationFormat>Экран (4:3)</PresentationFormat>
  <Paragraphs>60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Candara</vt:lpstr>
      <vt:lpstr>Тема Office</vt:lpstr>
      <vt:lpstr>ЗДОРОВЬЕСБЕРЕГАЮЩИЕ ТЕХНОЛОГИИ В ОБРАЗОВАТЕЛЬНОМ ПРОЦЕССЕ ПРОФЕССИОНАЛЬНЫХ ОБРАЗОВАТЕЛЬНЫХ ОРГАНИЗАЦИЙ</vt:lpstr>
      <vt:lpstr>ЗДОРОВЬЕСБЕРЕГАЮЩИЕ  ТЕХНОЛОГИИ В ОБРАЗОВАТЕЛЬНОМ ПРОЦЕССЕ ПРОФЕССИОНАЛЬНЫХ ОБРАЗОВАТЕЛЬНЫХ ОРГАНИЗАЦИЙ</vt:lpstr>
      <vt:lpstr>Психологический  аспект создания здоровьесберегающей образовательной среды</vt:lpstr>
      <vt:lpstr>ПСИХОЛОГИЧЕСКИЙ АСПЕКТ  СОЗДАНИЯ ЗДОРОВЬЕСБЕРЕГАЮЩЕЙ ОБРАЗОВАТЕЛЬНОЙ СРЕДЫ</vt:lpstr>
      <vt:lpstr>ПСИХОЛОГИЧЕСКИЙ АСПЕКТ СОЗДАНИЯ ЗДОРОВЬЕСБЕРЕГАЮЩЕЙ ОБРАЗОВАТЕЛЬНОЙ СРЕДЫ</vt:lpstr>
      <vt:lpstr>ПСИХОЛОГИЧЕСКИЙ АСПЕКТ СОЗДАНИЯ ЗДОРОВЬЕСБЕРЕГАЮЩЕЙ ОБРАЗОВАТЕЛЬНОЙ СРЕДЫ</vt:lpstr>
      <vt:lpstr>  Здоровьесберегающие методики на учебном занятии</vt:lpstr>
      <vt:lpstr>ЗДОРОВЬЕСБЕРЕГАЮЩИЕ МЕТОДИКИ НА УЧЕБНОМ ЗАНЯТИИ</vt:lpstr>
      <vt:lpstr>ЗДОРОВЬЕСБЕРЕГАЮЩИЕ МЕТОДИКИ НА УЧЕБНОМ ЗАНЯТИИ</vt:lpstr>
      <vt:lpstr>ЗДОРОВЬЕСБЕРЕГАЮЩИЕ МЕТОДИКИ НА УЧЕБНОМ ЗАНЯТИИ</vt:lpstr>
      <vt:lpstr>ЗДОРОВЬЕСБЕРЕГАЮЩИЕ МЕТОДИКИ НА УЧЕБНОМ ЗАНЯТИИ</vt:lpstr>
      <vt:lpstr> Физкультминутки на учебном занятии</vt:lpstr>
      <vt:lpstr>ФИЗКУЛЬТМИНУТКИ НА УЧЕБНОМ ЗАНЯТИИ</vt:lpstr>
      <vt:lpstr>ФИЗКУЛЬТМИНУТКИ НА УЧЕБНОМ ЗАНЯТИИ</vt:lpstr>
      <vt:lpstr>   Здоровье  и компьютер</vt:lpstr>
      <vt:lpstr>ЗДОРОВЬЕ И КОМПЬЮТЕР</vt:lpstr>
      <vt:lpstr>ЗДОРОВЬЕ И КОМПЬЮТЕР</vt:lpstr>
      <vt:lpstr>ЗДОРОВЬЕ И КОМПЬЮТЕР</vt:lpstr>
      <vt:lpstr> Сайт сохранения здоровья «Индекс здоровья» </vt:lpstr>
      <vt:lpstr>САЙТ СОХРАНЕНИЯ ЗДОРОВЬЯ «ИНДЕКС ЗДОРОВЬЯ»</vt:lpstr>
      <vt:lpstr>УЧИТЕЛЬ ЗДОРОВЬЯ ГЛАЗАМИ ДРУГИХ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Popov, Pavel</cp:lastModifiedBy>
  <cp:revision>49</cp:revision>
  <dcterms:created xsi:type="dcterms:W3CDTF">2023-02-16T12:22:31Z</dcterms:created>
  <dcterms:modified xsi:type="dcterms:W3CDTF">2025-01-18T09:57:06Z</dcterms:modified>
</cp:coreProperties>
</file>